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Lst>
  <p:sldSz cy="6858000" cx="12192000"/>
  <p:notesSz cx="6858000" cy="9144000"/>
  <p:embeddedFontLst>
    <p:embeddedFont>
      <p:font typeface="Roboto"/>
      <p:regular r:id="rId24"/>
      <p:bold r:id="rId25"/>
      <p:italic r:id="rId26"/>
      <p:boldItalic r:id="rId27"/>
    </p:embeddedFont>
    <p:embeddedFont>
      <p:font typeface="Corbel"/>
      <p:regular r:id="rId28"/>
      <p:bold r:id="rId29"/>
      <p:italic r:id="rId30"/>
      <p:boldItalic r:id="rId31"/>
    </p:embeddedFont>
    <p:embeddedFont>
      <p:font typeface="Merriweather"/>
      <p:regular r:id="rId32"/>
      <p:bold r:id="rId33"/>
      <p:italic r:id="rId34"/>
      <p:boldItalic r:id="rId35"/>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3840">
          <p15:clr>
            <a:srgbClr val="A4A3A4"/>
          </p15:clr>
        </p15:guide>
      </p15:sldGuideLst>
    </p:ext>
    <p:ext uri="GoogleSlidesCustomDataVersion2">
      <go:slidesCustomData xmlns:go="http://customooxmlschemas.google.com/" r:id="rId36" roundtripDataSignature="AMtx7mh2uuXnxYNccVb/CnkPr1lz1mAs7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384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font" Target="fonts/Roboto-regular.fntdata"/><Relationship Id="rId23" Type="http://schemas.openxmlformats.org/officeDocument/2006/relationships/slide" Target="slides/slide18.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font" Target="fonts/Roboto-italic.fntdata"/><Relationship Id="rId25" Type="http://schemas.openxmlformats.org/officeDocument/2006/relationships/font" Target="fonts/Roboto-bold.fntdata"/><Relationship Id="rId28" Type="http://schemas.openxmlformats.org/officeDocument/2006/relationships/font" Target="fonts/Corbel-regular.fntdata"/><Relationship Id="rId27" Type="http://schemas.openxmlformats.org/officeDocument/2006/relationships/font" Target="fonts/Roboto-boldItalic.fntdata"/><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font" Target="fonts/Corbel-bold.fntdata"/><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font" Target="fonts/Corbel-boldItalic.fntdata"/><Relationship Id="rId30" Type="http://schemas.openxmlformats.org/officeDocument/2006/relationships/font" Target="fonts/Corbel-italic.fntdata"/><Relationship Id="rId11" Type="http://schemas.openxmlformats.org/officeDocument/2006/relationships/slide" Target="slides/slide6.xml"/><Relationship Id="rId33" Type="http://schemas.openxmlformats.org/officeDocument/2006/relationships/font" Target="fonts/Merriweather-bold.fntdata"/><Relationship Id="rId10" Type="http://schemas.openxmlformats.org/officeDocument/2006/relationships/slide" Target="slides/slide5.xml"/><Relationship Id="rId32" Type="http://schemas.openxmlformats.org/officeDocument/2006/relationships/font" Target="fonts/Merriweather-regular.fntdata"/><Relationship Id="rId13" Type="http://schemas.openxmlformats.org/officeDocument/2006/relationships/slide" Target="slides/slide8.xml"/><Relationship Id="rId35" Type="http://schemas.openxmlformats.org/officeDocument/2006/relationships/font" Target="fonts/Merriweather-boldItalic.fntdata"/><Relationship Id="rId12" Type="http://schemas.openxmlformats.org/officeDocument/2006/relationships/slide" Target="slides/slide7.xml"/><Relationship Id="rId34" Type="http://schemas.openxmlformats.org/officeDocument/2006/relationships/font" Target="fonts/Merriweather-italic.fntdata"/><Relationship Id="rId15" Type="http://schemas.openxmlformats.org/officeDocument/2006/relationships/slide" Target="slides/slide10.xml"/><Relationship Id="rId14" Type="http://schemas.openxmlformats.org/officeDocument/2006/relationships/slide" Target="slides/slide9.xml"/><Relationship Id="rId36" Type="http://customschemas.google.com/relationships/presentationmetadata" Target="metadata"/><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36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indent="-228600" lvl="1" marL="914400" marR="0" rtl="0" algn="l">
              <a:lnSpc>
                <a:spcPct val="100000"/>
              </a:lnSpc>
              <a:spcBef>
                <a:spcPts val="36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36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36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36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s-E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 name="Shape 77"/>
        <p:cNvGrpSpPr/>
        <p:nvPr/>
      </p:nvGrpSpPr>
      <p:grpSpPr>
        <a:xfrm>
          <a:off x="0" y="0"/>
          <a:ext cx="0" cy="0"/>
          <a:chOff x="0" y="0"/>
          <a:chExt cx="0" cy="0"/>
        </a:xfrm>
      </p:grpSpPr>
      <p:sp>
        <p:nvSpPr>
          <p:cNvPr id="78" name="Google Shape;78;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79" name="Google Shape;79;p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80" name="Google Shape;80;p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b="0" i="0" lang="es-E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3" name="Shape 153"/>
        <p:cNvGrpSpPr/>
        <p:nvPr/>
      </p:nvGrpSpPr>
      <p:grpSpPr>
        <a:xfrm>
          <a:off x="0" y="0"/>
          <a:ext cx="0" cy="0"/>
          <a:chOff x="0" y="0"/>
          <a:chExt cx="0" cy="0"/>
        </a:xfrm>
      </p:grpSpPr>
      <p:sp>
        <p:nvSpPr>
          <p:cNvPr id="154" name="Google Shape;154;p1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t/>
            </a:r>
            <a:endParaRPr/>
          </a:p>
        </p:txBody>
      </p:sp>
      <p:sp>
        <p:nvSpPr>
          <p:cNvPr id="155" name="Google Shape;155;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1" name="Shape 161"/>
        <p:cNvGrpSpPr/>
        <p:nvPr/>
      </p:nvGrpSpPr>
      <p:grpSpPr>
        <a:xfrm>
          <a:off x="0" y="0"/>
          <a:ext cx="0" cy="0"/>
          <a:chOff x="0" y="0"/>
          <a:chExt cx="0" cy="0"/>
        </a:xfrm>
      </p:grpSpPr>
      <p:sp>
        <p:nvSpPr>
          <p:cNvPr id="162" name="Google Shape;162;p1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t/>
            </a:r>
            <a:endParaRPr/>
          </a:p>
        </p:txBody>
      </p:sp>
      <p:sp>
        <p:nvSpPr>
          <p:cNvPr id="163" name="Google Shape;163;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9" name="Shape 169"/>
        <p:cNvGrpSpPr/>
        <p:nvPr/>
      </p:nvGrpSpPr>
      <p:grpSpPr>
        <a:xfrm>
          <a:off x="0" y="0"/>
          <a:ext cx="0" cy="0"/>
          <a:chOff x="0" y="0"/>
          <a:chExt cx="0" cy="0"/>
        </a:xfrm>
      </p:grpSpPr>
      <p:sp>
        <p:nvSpPr>
          <p:cNvPr id="170" name="Google Shape;170;p1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t/>
            </a:r>
            <a:endParaRPr/>
          </a:p>
        </p:txBody>
      </p:sp>
      <p:sp>
        <p:nvSpPr>
          <p:cNvPr id="171" name="Google Shape;171;p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7" name="Shape 177"/>
        <p:cNvGrpSpPr/>
        <p:nvPr/>
      </p:nvGrpSpPr>
      <p:grpSpPr>
        <a:xfrm>
          <a:off x="0" y="0"/>
          <a:ext cx="0" cy="0"/>
          <a:chOff x="0" y="0"/>
          <a:chExt cx="0" cy="0"/>
        </a:xfrm>
      </p:grpSpPr>
      <p:sp>
        <p:nvSpPr>
          <p:cNvPr id="178" name="Google Shape;178;p1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t/>
            </a:r>
            <a:endParaRPr/>
          </a:p>
        </p:txBody>
      </p:sp>
      <p:sp>
        <p:nvSpPr>
          <p:cNvPr id="179" name="Google Shape;179;p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5" name="Shape 185"/>
        <p:cNvGrpSpPr/>
        <p:nvPr/>
      </p:nvGrpSpPr>
      <p:grpSpPr>
        <a:xfrm>
          <a:off x="0" y="0"/>
          <a:ext cx="0" cy="0"/>
          <a:chOff x="0" y="0"/>
          <a:chExt cx="0" cy="0"/>
        </a:xfrm>
      </p:grpSpPr>
      <p:sp>
        <p:nvSpPr>
          <p:cNvPr id="186" name="Google Shape;186;p1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t/>
            </a:r>
            <a:endParaRPr/>
          </a:p>
        </p:txBody>
      </p:sp>
      <p:sp>
        <p:nvSpPr>
          <p:cNvPr id="187" name="Google Shape;187;p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3" name="Shape 193"/>
        <p:cNvGrpSpPr/>
        <p:nvPr/>
      </p:nvGrpSpPr>
      <p:grpSpPr>
        <a:xfrm>
          <a:off x="0" y="0"/>
          <a:ext cx="0" cy="0"/>
          <a:chOff x="0" y="0"/>
          <a:chExt cx="0" cy="0"/>
        </a:xfrm>
      </p:grpSpPr>
      <p:sp>
        <p:nvSpPr>
          <p:cNvPr id="194" name="Google Shape;194;p1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t/>
            </a:r>
            <a:endParaRPr/>
          </a:p>
        </p:txBody>
      </p:sp>
      <p:sp>
        <p:nvSpPr>
          <p:cNvPr id="195" name="Google Shape;195;p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1" name="Shape 201"/>
        <p:cNvGrpSpPr/>
        <p:nvPr/>
      </p:nvGrpSpPr>
      <p:grpSpPr>
        <a:xfrm>
          <a:off x="0" y="0"/>
          <a:ext cx="0" cy="0"/>
          <a:chOff x="0" y="0"/>
          <a:chExt cx="0" cy="0"/>
        </a:xfrm>
      </p:grpSpPr>
      <p:sp>
        <p:nvSpPr>
          <p:cNvPr id="202" name="Google Shape;202;p1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t/>
            </a:r>
            <a:endParaRPr/>
          </a:p>
        </p:txBody>
      </p:sp>
      <p:sp>
        <p:nvSpPr>
          <p:cNvPr id="203" name="Google Shape;203;p1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9" name="Shape 209"/>
        <p:cNvGrpSpPr/>
        <p:nvPr/>
      </p:nvGrpSpPr>
      <p:grpSpPr>
        <a:xfrm>
          <a:off x="0" y="0"/>
          <a:ext cx="0" cy="0"/>
          <a:chOff x="0" y="0"/>
          <a:chExt cx="0" cy="0"/>
        </a:xfrm>
      </p:grpSpPr>
      <p:sp>
        <p:nvSpPr>
          <p:cNvPr id="210" name="Google Shape;210;p1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t/>
            </a:r>
            <a:endParaRPr/>
          </a:p>
        </p:txBody>
      </p:sp>
      <p:sp>
        <p:nvSpPr>
          <p:cNvPr id="211" name="Google Shape;211;p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8" name="Shape 218"/>
        <p:cNvGrpSpPr/>
        <p:nvPr/>
      </p:nvGrpSpPr>
      <p:grpSpPr>
        <a:xfrm>
          <a:off x="0" y="0"/>
          <a:ext cx="0" cy="0"/>
          <a:chOff x="0" y="0"/>
          <a:chExt cx="0" cy="0"/>
        </a:xfrm>
      </p:grpSpPr>
      <p:sp>
        <p:nvSpPr>
          <p:cNvPr id="219" name="Google Shape;219;p1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220" name="Google Shape;220;p1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21" name="Google Shape;221;p1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s-ES"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 name="Shape 88"/>
        <p:cNvGrpSpPr/>
        <p:nvPr/>
      </p:nvGrpSpPr>
      <p:grpSpPr>
        <a:xfrm>
          <a:off x="0" y="0"/>
          <a:ext cx="0" cy="0"/>
          <a:chOff x="0" y="0"/>
          <a:chExt cx="0" cy="0"/>
        </a:xfrm>
      </p:grpSpPr>
      <p:sp>
        <p:nvSpPr>
          <p:cNvPr id="89" name="Google Shape;89;p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t/>
            </a:r>
            <a:endParaRPr/>
          </a:p>
        </p:txBody>
      </p:sp>
      <p:sp>
        <p:nvSpPr>
          <p:cNvPr id="90" name="Google Shape;90;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 name="Shape 96"/>
        <p:cNvGrpSpPr/>
        <p:nvPr/>
      </p:nvGrpSpPr>
      <p:grpSpPr>
        <a:xfrm>
          <a:off x="0" y="0"/>
          <a:ext cx="0" cy="0"/>
          <a:chOff x="0" y="0"/>
          <a:chExt cx="0" cy="0"/>
        </a:xfrm>
      </p:grpSpPr>
      <p:sp>
        <p:nvSpPr>
          <p:cNvPr id="97" name="Google Shape;97;p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t/>
            </a:r>
            <a:endParaRPr/>
          </a:p>
        </p:txBody>
      </p:sp>
      <p:sp>
        <p:nvSpPr>
          <p:cNvPr id="98" name="Google Shape;98;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 name="Shape 104"/>
        <p:cNvGrpSpPr/>
        <p:nvPr/>
      </p:nvGrpSpPr>
      <p:grpSpPr>
        <a:xfrm>
          <a:off x="0" y="0"/>
          <a:ext cx="0" cy="0"/>
          <a:chOff x="0" y="0"/>
          <a:chExt cx="0" cy="0"/>
        </a:xfrm>
      </p:grpSpPr>
      <p:sp>
        <p:nvSpPr>
          <p:cNvPr id="105" name="Google Shape;105;p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t/>
            </a:r>
            <a:endParaRPr/>
          </a:p>
        </p:txBody>
      </p:sp>
      <p:sp>
        <p:nvSpPr>
          <p:cNvPr id="106" name="Google Shape;106;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 name="Shape 112"/>
        <p:cNvGrpSpPr/>
        <p:nvPr/>
      </p:nvGrpSpPr>
      <p:grpSpPr>
        <a:xfrm>
          <a:off x="0" y="0"/>
          <a:ext cx="0" cy="0"/>
          <a:chOff x="0" y="0"/>
          <a:chExt cx="0" cy="0"/>
        </a:xfrm>
      </p:grpSpPr>
      <p:sp>
        <p:nvSpPr>
          <p:cNvPr id="113" name="Google Shape;113;p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t/>
            </a:r>
            <a:endParaRPr/>
          </a:p>
        </p:txBody>
      </p:sp>
      <p:sp>
        <p:nvSpPr>
          <p:cNvPr id="114" name="Google Shape;114;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 name="Shape 120"/>
        <p:cNvGrpSpPr/>
        <p:nvPr/>
      </p:nvGrpSpPr>
      <p:grpSpPr>
        <a:xfrm>
          <a:off x="0" y="0"/>
          <a:ext cx="0" cy="0"/>
          <a:chOff x="0" y="0"/>
          <a:chExt cx="0" cy="0"/>
        </a:xfrm>
      </p:grpSpPr>
      <p:sp>
        <p:nvSpPr>
          <p:cNvPr id="121" name="Google Shape;121;p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t/>
            </a:r>
            <a:endParaRPr/>
          </a:p>
        </p:txBody>
      </p:sp>
      <p:sp>
        <p:nvSpPr>
          <p:cNvPr id="122" name="Google Shape;122;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8" name="Shape 128"/>
        <p:cNvGrpSpPr/>
        <p:nvPr/>
      </p:nvGrpSpPr>
      <p:grpSpPr>
        <a:xfrm>
          <a:off x="0" y="0"/>
          <a:ext cx="0" cy="0"/>
          <a:chOff x="0" y="0"/>
          <a:chExt cx="0" cy="0"/>
        </a:xfrm>
      </p:grpSpPr>
      <p:sp>
        <p:nvSpPr>
          <p:cNvPr id="129" name="Google Shape;129;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130" name="Google Shape;130;p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31" name="Google Shape;131;p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s-ES"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7" name="Shape 137"/>
        <p:cNvGrpSpPr/>
        <p:nvPr/>
      </p:nvGrpSpPr>
      <p:grpSpPr>
        <a:xfrm>
          <a:off x="0" y="0"/>
          <a:ext cx="0" cy="0"/>
          <a:chOff x="0" y="0"/>
          <a:chExt cx="0" cy="0"/>
        </a:xfrm>
      </p:grpSpPr>
      <p:sp>
        <p:nvSpPr>
          <p:cNvPr id="138" name="Google Shape;138;p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t/>
            </a:r>
            <a:endParaRPr/>
          </a:p>
        </p:txBody>
      </p:sp>
      <p:sp>
        <p:nvSpPr>
          <p:cNvPr id="139" name="Google Shape;139;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5" name="Shape 145"/>
        <p:cNvGrpSpPr/>
        <p:nvPr/>
      </p:nvGrpSpPr>
      <p:grpSpPr>
        <a:xfrm>
          <a:off x="0" y="0"/>
          <a:ext cx="0" cy="0"/>
          <a:chOff x="0" y="0"/>
          <a:chExt cx="0" cy="0"/>
        </a:xfrm>
      </p:grpSpPr>
      <p:sp>
        <p:nvSpPr>
          <p:cNvPr id="146" name="Google Shape;146;p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t/>
            </a:r>
            <a:endParaRPr/>
          </a:p>
        </p:txBody>
      </p:sp>
      <p:sp>
        <p:nvSpPr>
          <p:cNvPr id="147" name="Google Shape;147;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3" name="Shape 13"/>
        <p:cNvGrpSpPr/>
        <p:nvPr/>
      </p:nvGrpSpPr>
      <p:grpSpPr>
        <a:xfrm>
          <a:off x="0" y="0"/>
          <a:ext cx="0" cy="0"/>
          <a:chOff x="0" y="0"/>
          <a:chExt cx="0" cy="0"/>
        </a:xfrm>
      </p:grpSpPr>
      <p:sp>
        <p:nvSpPr>
          <p:cNvPr id="14" name="Google Shape;14;g3a13f52f5f5_0_266"/>
          <p:cNvSpPr/>
          <p:nvPr/>
        </p:nvSpPr>
        <p:spPr>
          <a:xfrm>
            <a:off x="-167" y="0"/>
            <a:ext cx="12192029" cy="5863987"/>
          </a:xfrm>
          <a:custGeom>
            <a:rect b="b" l="l" r="r" t="t"/>
            <a:pathLst>
              <a:path extrusionOk="0" h="175924" w="365770">
                <a:moveTo>
                  <a:pt x="0" y="0"/>
                </a:moveTo>
                <a:lnTo>
                  <a:pt x="365770" y="0"/>
                </a:lnTo>
                <a:lnTo>
                  <a:pt x="365760" y="70914"/>
                </a:lnTo>
                <a:lnTo>
                  <a:pt x="0" y="175924"/>
                </a:lnTo>
                <a:close/>
              </a:path>
            </a:pathLst>
          </a:custGeom>
          <a:solidFill>
            <a:schemeClr val="lt1"/>
          </a:solidFill>
          <a:ln>
            <a:noFill/>
          </a:ln>
        </p:spPr>
      </p:sp>
      <p:sp>
        <p:nvSpPr>
          <p:cNvPr id="15" name="Google Shape;15;g3a13f52f5f5_0_266"/>
          <p:cNvSpPr txBox="1"/>
          <p:nvPr>
            <p:ph type="ctrTitle"/>
          </p:nvPr>
        </p:nvSpPr>
        <p:spPr>
          <a:xfrm>
            <a:off x="415600" y="719633"/>
            <a:ext cx="11360700" cy="1710000"/>
          </a:xfrm>
          <a:prstGeom prst="rect">
            <a:avLst/>
          </a:prstGeom>
        </p:spPr>
        <p:txBody>
          <a:bodyPr anchorCtr="0" anchor="t" bIns="121900" lIns="121900" spcFirstLastPara="1" rIns="121900" wrap="square" tIns="12190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16" name="Google Shape;16;g3a13f52f5f5_0_266"/>
          <p:cNvSpPr txBox="1"/>
          <p:nvPr>
            <p:ph idx="1" type="subTitle"/>
          </p:nvPr>
        </p:nvSpPr>
        <p:spPr>
          <a:xfrm>
            <a:off x="415600" y="2504747"/>
            <a:ext cx="5656800" cy="984300"/>
          </a:xfrm>
          <a:prstGeom prst="rect">
            <a:avLst/>
          </a:prstGeom>
        </p:spPr>
        <p:txBody>
          <a:bodyPr anchorCtr="0" anchor="t" bIns="121900" lIns="121900" spcFirstLastPara="1" rIns="121900" wrap="square" tIns="121900">
            <a:normAutofit/>
          </a:bodyPr>
          <a:lstStyle>
            <a:lvl1pPr lvl="0">
              <a:lnSpc>
                <a:spcPct val="100000"/>
              </a:lnSpc>
              <a:spcBef>
                <a:spcPts val="0"/>
              </a:spcBef>
              <a:spcAft>
                <a:spcPts val="0"/>
              </a:spcAft>
              <a:buClr>
                <a:schemeClr val="lt2"/>
              </a:buClr>
              <a:buSzPts val="2100"/>
              <a:buNone/>
              <a:defRPr sz="2100">
                <a:solidFill>
                  <a:schemeClr val="lt2"/>
                </a:solidFill>
              </a:defRPr>
            </a:lvl1pPr>
            <a:lvl2pPr lvl="1">
              <a:lnSpc>
                <a:spcPct val="100000"/>
              </a:lnSpc>
              <a:spcBef>
                <a:spcPts val="0"/>
              </a:spcBef>
              <a:spcAft>
                <a:spcPts val="0"/>
              </a:spcAft>
              <a:buClr>
                <a:schemeClr val="lt2"/>
              </a:buClr>
              <a:buSzPts val="2100"/>
              <a:buNone/>
              <a:defRPr sz="2100">
                <a:solidFill>
                  <a:schemeClr val="lt2"/>
                </a:solidFill>
              </a:defRPr>
            </a:lvl2pPr>
            <a:lvl3pPr lvl="2">
              <a:lnSpc>
                <a:spcPct val="100000"/>
              </a:lnSpc>
              <a:spcBef>
                <a:spcPts val="0"/>
              </a:spcBef>
              <a:spcAft>
                <a:spcPts val="0"/>
              </a:spcAft>
              <a:buClr>
                <a:schemeClr val="lt2"/>
              </a:buClr>
              <a:buSzPts val="2100"/>
              <a:buNone/>
              <a:defRPr sz="2100">
                <a:solidFill>
                  <a:schemeClr val="lt2"/>
                </a:solidFill>
              </a:defRPr>
            </a:lvl3pPr>
            <a:lvl4pPr lvl="3">
              <a:lnSpc>
                <a:spcPct val="100000"/>
              </a:lnSpc>
              <a:spcBef>
                <a:spcPts val="0"/>
              </a:spcBef>
              <a:spcAft>
                <a:spcPts val="0"/>
              </a:spcAft>
              <a:buClr>
                <a:schemeClr val="lt2"/>
              </a:buClr>
              <a:buSzPts val="2100"/>
              <a:buNone/>
              <a:defRPr sz="2100">
                <a:solidFill>
                  <a:schemeClr val="lt2"/>
                </a:solidFill>
              </a:defRPr>
            </a:lvl4pPr>
            <a:lvl5pPr lvl="4">
              <a:lnSpc>
                <a:spcPct val="100000"/>
              </a:lnSpc>
              <a:spcBef>
                <a:spcPts val="0"/>
              </a:spcBef>
              <a:spcAft>
                <a:spcPts val="0"/>
              </a:spcAft>
              <a:buClr>
                <a:schemeClr val="lt2"/>
              </a:buClr>
              <a:buSzPts val="2100"/>
              <a:buNone/>
              <a:defRPr sz="2100">
                <a:solidFill>
                  <a:schemeClr val="lt2"/>
                </a:solidFill>
              </a:defRPr>
            </a:lvl5pPr>
            <a:lvl6pPr lvl="5">
              <a:lnSpc>
                <a:spcPct val="100000"/>
              </a:lnSpc>
              <a:spcBef>
                <a:spcPts val="0"/>
              </a:spcBef>
              <a:spcAft>
                <a:spcPts val="0"/>
              </a:spcAft>
              <a:buClr>
                <a:schemeClr val="lt2"/>
              </a:buClr>
              <a:buSzPts val="2100"/>
              <a:buNone/>
              <a:defRPr sz="2100">
                <a:solidFill>
                  <a:schemeClr val="lt2"/>
                </a:solidFill>
              </a:defRPr>
            </a:lvl6pPr>
            <a:lvl7pPr lvl="6">
              <a:lnSpc>
                <a:spcPct val="100000"/>
              </a:lnSpc>
              <a:spcBef>
                <a:spcPts val="0"/>
              </a:spcBef>
              <a:spcAft>
                <a:spcPts val="0"/>
              </a:spcAft>
              <a:buClr>
                <a:schemeClr val="lt2"/>
              </a:buClr>
              <a:buSzPts val="2100"/>
              <a:buNone/>
              <a:defRPr sz="2100">
                <a:solidFill>
                  <a:schemeClr val="lt2"/>
                </a:solidFill>
              </a:defRPr>
            </a:lvl7pPr>
            <a:lvl8pPr lvl="7">
              <a:lnSpc>
                <a:spcPct val="100000"/>
              </a:lnSpc>
              <a:spcBef>
                <a:spcPts val="0"/>
              </a:spcBef>
              <a:spcAft>
                <a:spcPts val="0"/>
              </a:spcAft>
              <a:buClr>
                <a:schemeClr val="lt2"/>
              </a:buClr>
              <a:buSzPts val="2100"/>
              <a:buNone/>
              <a:defRPr sz="2100">
                <a:solidFill>
                  <a:schemeClr val="lt2"/>
                </a:solidFill>
              </a:defRPr>
            </a:lvl8pPr>
            <a:lvl9pPr lvl="8">
              <a:lnSpc>
                <a:spcPct val="100000"/>
              </a:lnSpc>
              <a:spcBef>
                <a:spcPts val="0"/>
              </a:spcBef>
              <a:spcAft>
                <a:spcPts val="0"/>
              </a:spcAft>
              <a:buClr>
                <a:schemeClr val="lt2"/>
              </a:buClr>
              <a:buSzPts val="2100"/>
              <a:buNone/>
              <a:defRPr sz="2100">
                <a:solidFill>
                  <a:schemeClr val="lt2"/>
                </a:solidFill>
              </a:defRPr>
            </a:lvl9pPr>
          </a:lstStyle>
          <a:p/>
        </p:txBody>
      </p:sp>
      <p:sp>
        <p:nvSpPr>
          <p:cNvPr id="17" name="Google Shape;17;g3a13f52f5f5_0_266"/>
          <p:cNvSpPr txBox="1"/>
          <p:nvPr>
            <p:ph idx="12" type="sldNum"/>
          </p:nvPr>
        </p:nvSpPr>
        <p:spPr>
          <a:xfrm>
            <a:off x="11296610" y="6217622"/>
            <a:ext cx="731700" cy="524700"/>
          </a:xfrm>
          <a:prstGeom prst="rect">
            <a:avLst/>
          </a:prstGeom>
        </p:spPr>
        <p:txBody>
          <a:bodyPr anchorCtr="0" anchor="ctr" bIns="121900" lIns="121900" spcFirstLastPara="1" rIns="121900" wrap="square" tIns="121900">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58" name="Shape 58"/>
        <p:cNvGrpSpPr/>
        <p:nvPr/>
      </p:nvGrpSpPr>
      <p:grpSpPr>
        <a:xfrm>
          <a:off x="0" y="0"/>
          <a:ext cx="0" cy="0"/>
          <a:chOff x="0" y="0"/>
          <a:chExt cx="0" cy="0"/>
        </a:xfrm>
      </p:grpSpPr>
      <p:sp>
        <p:nvSpPr>
          <p:cNvPr id="59" name="Google Shape;59;g3a13f52f5f5_0_311"/>
          <p:cNvSpPr txBox="1"/>
          <p:nvPr>
            <p:ph hasCustomPrompt="1" type="title"/>
          </p:nvPr>
        </p:nvSpPr>
        <p:spPr>
          <a:xfrm>
            <a:off x="415667" y="1108233"/>
            <a:ext cx="7113300" cy="1659600"/>
          </a:xfrm>
          <a:prstGeom prst="rect">
            <a:avLst/>
          </a:prstGeom>
        </p:spPr>
        <p:txBody>
          <a:bodyPr anchorCtr="0" anchor="b" bIns="121900" lIns="121900" spcFirstLastPara="1" rIns="121900" wrap="square" tIns="121900">
            <a:normAutofit/>
          </a:bodyPr>
          <a:lstStyle>
            <a:lvl1pPr lvl="0">
              <a:spcBef>
                <a:spcPts val="0"/>
              </a:spcBef>
              <a:spcAft>
                <a:spcPts val="0"/>
              </a:spcAft>
              <a:buClr>
                <a:schemeClr val="lt1"/>
              </a:buClr>
              <a:buSzPts val="13300"/>
              <a:buNone/>
              <a:defRPr sz="13300">
                <a:solidFill>
                  <a:schemeClr val="lt1"/>
                </a:solidFill>
              </a:defRPr>
            </a:lvl1pPr>
            <a:lvl2pPr lvl="1">
              <a:spcBef>
                <a:spcPts val="0"/>
              </a:spcBef>
              <a:spcAft>
                <a:spcPts val="0"/>
              </a:spcAft>
              <a:buClr>
                <a:schemeClr val="lt1"/>
              </a:buClr>
              <a:buSzPts val="13300"/>
              <a:buNone/>
              <a:defRPr sz="13300">
                <a:solidFill>
                  <a:schemeClr val="lt1"/>
                </a:solidFill>
              </a:defRPr>
            </a:lvl2pPr>
            <a:lvl3pPr lvl="2">
              <a:spcBef>
                <a:spcPts val="0"/>
              </a:spcBef>
              <a:spcAft>
                <a:spcPts val="0"/>
              </a:spcAft>
              <a:buClr>
                <a:schemeClr val="lt1"/>
              </a:buClr>
              <a:buSzPts val="13300"/>
              <a:buNone/>
              <a:defRPr sz="13300">
                <a:solidFill>
                  <a:schemeClr val="lt1"/>
                </a:solidFill>
              </a:defRPr>
            </a:lvl3pPr>
            <a:lvl4pPr lvl="3">
              <a:spcBef>
                <a:spcPts val="0"/>
              </a:spcBef>
              <a:spcAft>
                <a:spcPts val="0"/>
              </a:spcAft>
              <a:buClr>
                <a:schemeClr val="lt1"/>
              </a:buClr>
              <a:buSzPts val="13300"/>
              <a:buNone/>
              <a:defRPr sz="13300">
                <a:solidFill>
                  <a:schemeClr val="lt1"/>
                </a:solidFill>
              </a:defRPr>
            </a:lvl4pPr>
            <a:lvl5pPr lvl="4">
              <a:spcBef>
                <a:spcPts val="0"/>
              </a:spcBef>
              <a:spcAft>
                <a:spcPts val="0"/>
              </a:spcAft>
              <a:buClr>
                <a:schemeClr val="lt1"/>
              </a:buClr>
              <a:buSzPts val="13300"/>
              <a:buNone/>
              <a:defRPr sz="13300">
                <a:solidFill>
                  <a:schemeClr val="lt1"/>
                </a:solidFill>
              </a:defRPr>
            </a:lvl5pPr>
            <a:lvl6pPr lvl="5">
              <a:spcBef>
                <a:spcPts val="0"/>
              </a:spcBef>
              <a:spcAft>
                <a:spcPts val="0"/>
              </a:spcAft>
              <a:buClr>
                <a:schemeClr val="lt1"/>
              </a:buClr>
              <a:buSzPts val="13300"/>
              <a:buNone/>
              <a:defRPr sz="13300">
                <a:solidFill>
                  <a:schemeClr val="lt1"/>
                </a:solidFill>
              </a:defRPr>
            </a:lvl6pPr>
            <a:lvl7pPr lvl="6">
              <a:spcBef>
                <a:spcPts val="0"/>
              </a:spcBef>
              <a:spcAft>
                <a:spcPts val="0"/>
              </a:spcAft>
              <a:buClr>
                <a:schemeClr val="lt1"/>
              </a:buClr>
              <a:buSzPts val="13300"/>
              <a:buNone/>
              <a:defRPr sz="13300">
                <a:solidFill>
                  <a:schemeClr val="lt1"/>
                </a:solidFill>
              </a:defRPr>
            </a:lvl7pPr>
            <a:lvl8pPr lvl="7">
              <a:spcBef>
                <a:spcPts val="0"/>
              </a:spcBef>
              <a:spcAft>
                <a:spcPts val="0"/>
              </a:spcAft>
              <a:buClr>
                <a:schemeClr val="lt1"/>
              </a:buClr>
              <a:buSzPts val="13300"/>
              <a:buNone/>
              <a:defRPr sz="13300">
                <a:solidFill>
                  <a:schemeClr val="lt1"/>
                </a:solidFill>
              </a:defRPr>
            </a:lvl8pPr>
            <a:lvl9pPr lvl="8">
              <a:spcBef>
                <a:spcPts val="0"/>
              </a:spcBef>
              <a:spcAft>
                <a:spcPts val="0"/>
              </a:spcAft>
              <a:buClr>
                <a:schemeClr val="lt1"/>
              </a:buClr>
              <a:buSzPts val="13300"/>
              <a:buNone/>
              <a:defRPr sz="13300">
                <a:solidFill>
                  <a:schemeClr val="lt1"/>
                </a:solidFill>
              </a:defRPr>
            </a:lvl9pPr>
          </a:lstStyle>
          <a:p>
            <a:r>
              <a:t>xx%</a:t>
            </a:r>
          </a:p>
        </p:txBody>
      </p:sp>
      <p:sp>
        <p:nvSpPr>
          <p:cNvPr id="60" name="Google Shape;60;g3a13f52f5f5_0_311"/>
          <p:cNvSpPr txBox="1"/>
          <p:nvPr>
            <p:ph idx="1" type="body"/>
          </p:nvPr>
        </p:nvSpPr>
        <p:spPr>
          <a:xfrm>
            <a:off x="415600" y="2828567"/>
            <a:ext cx="7113300" cy="1256700"/>
          </a:xfrm>
          <a:prstGeom prst="rect">
            <a:avLst/>
          </a:prstGeom>
        </p:spPr>
        <p:txBody>
          <a:bodyPr anchorCtr="0" anchor="t" bIns="121900" lIns="121900" spcFirstLastPara="1" rIns="121900" wrap="square" tIns="121900">
            <a:normAutofit/>
          </a:bodyPr>
          <a:lstStyle>
            <a:lvl1pPr indent="-336550" lvl="0" marL="457200">
              <a:spcBef>
                <a:spcPts val="0"/>
              </a:spcBef>
              <a:spcAft>
                <a:spcPts val="0"/>
              </a:spcAft>
              <a:buClr>
                <a:schemeClr val="accent2"/>
              </a:buClr>
              <a:buSzPts val="1700"/>
              <a:buChar char="●"/>
              <a:defRPr>
                <a:solidFill>
                  <a:schemeClr val="accent2"/>
                </a:solidFill>
              </a:defRPr>
            </a:lvl1pPr>
            <a:lvl2pPr indent="-323850" lvl="1" marL="914400">
              <a:spcBef>
                <a:spcPts val="0"/>
              </a:spcBef>
              <a:spcAft>
                <a:spcPts val="0"/>
              </a:spcAft>
              <a:buClr>
                <a:schemeClr val="accent2"/>
              </a:buClr>
              <a:buSzPts val="1500"/>
              <a:buChar char="○"/>
              <a:defRPr>
                <a:solidFill>
                  <a:schemeClr val="accent2"/>
                </a:solidFill>
              </a:defRPr>
            </a:lvl2pPr>
            <a:lvl3pPr indent="-323850" lvl="2" marL="1371600">
              <a:spcBef>
                <a:spcPts val="0"/>
              </a:spcBef>
              <a:spcAft>
                <a:spcPts val="0"/>
              </a:spcAft>
              <a:buClr>
                <a:schemeClr val="accent2"/>
              </a:buClr>
              <a:buSzPts val="1500"/>
              <a:buChar char="■"/>
              <a:defRPr>
                <a:solidFill>
                  <a:schemeClr val="accent2"/>
                </a:solidFill>
              </a:defRPr>
            </a:lvl3pPr>
            <a:lvl4pPr indent="-323850" lvl="3" marL="1828800">
              <a:spcBef>
                <a:spcPts val="0"/>
              </a:spcBef>
              <a:spcAft>
                <a:spcPts val="0"/>
              </a:spcAft>
              <a:buClr>
                <a:schemeClr val="accent2"/>
              </a:buClr>
              <a:buSzPts val="1500"/>
              <a:buChar char="●"/>
              <a:defRPr>
                <a:solidFill>
                  <a:schemeClr val="accent2"/>
                </a:solidFill>
              </a:defRPr>
            </a:lvl4pPr>
            <a:lvl5pPr indent="-323850" lvl="4" marL="2286000">
              <a:spcBef>
                <a:spcPts val="0"/>
              </a:spcBef>
              <a:spcAft>
                <a:spcPts val="0"/>
              </a:spcAft>
              <a:buClr>
                <a:schemeClr val="accent2"/>
              </a:buClr>
              <a:buSzPts val="1500"/>
              <a:buChar char="○"/>
              <a:defRPr>
                <a:solidFill>
                  <a:schemeClr val="accent2"/>
                </a:solidFill>
              </a:defRPr>
            </a:lvl5pPr>
            <a:lvl6pPr indent="-323850" lvl="5" marL="2743200">
              <a:spcBef>
                <a:spcPts val="0"/>
              </a:spcBef>
              <a:spcAft>
                <a:spcPts val="0"/>
              </a:spcAft>
              <a:buClr>
                <a:schemeClr val="accent2"/>
              </a:buClr>
              <a:buSzPts val="1500"/>
              <a:buChar char="■"/>
              <a:defRPr>
                <a:solidFill>
                  <a:schemeClr val="accent2"/>
                </a:solidFill>
              </a:defRPr>
            </a:lvl6pPr>
            <a:lvl7pPr indent="-323850" lvl="6" marL="3200400">
              <a:spcBef>
                <a:spcPts val="0"/>
              </a:spcBef>
              <a:spcAft>
                <a:spcPts val="0"/>
              </a:spcAft>
              <a:buClr>
                <a:schemeClr val="accent2"/>
              </a:buClr>
              <a:buSzPts val="1500"/>
              <a:buChar char="●"/>
              <a:defRPr>
                <a:solidFill>
                  <a:schemeClr val="accent2"/>
                </a:solidFill>
              </a:defRPr>
            </a:lvl7pPr>
            <a:lvl8pPr indent="-323850" lvl="7" marL="3657600">
              <a:spcBef>
                <a:spcPts val="0"/>
              </a:spcBef>
              <a:spcAft>
                <a:spcPts val="0"/>
              </a:spcAft>
              <a:buClr>
                <a:schemeClr val="accent2"/>
              </a:buClr>
              <a:buSzPts val="1500"/>
              <a:buChar char="○"/>
              <a:defRPr>
                <a:solidFill>
                  <a:schemeClr val="accent2"/>
                </a:solidFill>
              </a:defRPr>
            </a:lvl8pPr>
            <a:lvl9pPr indent="-323850" lvl="8" marL="4114800">
              <a:spcBef>
                <a:spcPts val="0"/>
              </a:spcBef>
              <a:spcAft>
                <a:spcPts val="0"/>
              </a:spcAft>
              <a:buClr>
                <a:schemeClr val="accent2"/>
              </a:buClr>
              <a:buSzPts val="1500"/>
              <a:buChar char="■"/>
              <a:defRPr>
                <a:solidFill>
                  <a:schemeClr val="accent2"/>
                </a:solidFill>
              </a:defRPr>
            </a:lvl9pPr>
          </a:lstStyle>
          <a:p/>
        </p:txBody>
      </p:sp>
      <p:sp>
        <p:nvSpPr>
          <p:cNvPr id="61" name="Google Shape;61;g3a13f52f5f5_0_311"/>
          <p:cNvSpPr txBox="1"/>
          <p:nvPr>
            <p:ph idx="12" type="sldNum"/>
          </p:nvPr>
        </p:nvSpPr>
        <p:spPr>
          <a:xfrm>
            <a:off x="11296610" y="6217622"/>
            <a:ext cx="731700" cy="524700"/>
          </a:xfrm>
          <a:prstGeom prst="rect">
            <a:avLst/>
          </a:prstGeom>
        </p:spPr>
        <p:txBody>
          <a:bodyPr anchorCtr="0" anchor="ctr" bIns="121900" lIns="121900" spcFirstLastPara="1" rIns="121900" wrap="square" tIns="121900">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62" name="Shape 62"/>
        <p:cNvGrpSpPr/>
        <p:nvPr/>
      </p:nvGrpSpPr>
      <p:grpSpPr>
        <a:xfrm>
          <a:off x="0" y="0"/>
          <a:ext cx="0" cy="0"/>
          <a:chOff x="0" y="0"/>
          <a:chExt cx="0" cy="0"/>
        </a:xfrm>
      </p:grpSpPr>
      <p:sp>
        <p:nvSpPr>
          <p:cNvPr id="63" name="Google Shape;63;g3a13f52f5f5_0_315"/>
          <p:cNvSpPr txBox="1"/>
          <p:nvPr>
            <p:ph idx="12" type="sldNum"/>
          </p:nvPr>
        </p:nvSpPr>
        <p:spPr>
          <a:xfrm>
            <a:off x="11296610" y="6217622"/>
            <a:ext cx="731700" cy="524700"/>
          </a:xfrm>
          <a:prstGeom prst="rect">
            <a:avLst/>
          </a:prstGeom>
        </p:spPr>
        <p:txBody>
          <a:bodyPr anchorCtr="0" anchor="ctr" bIns="121900" lIns="121900" spcFirstLastPara="1" rIns="121900" wrap="square" tIns="12190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p:cSld name="SECTION_HEADER_1">
    <p:spTree>
      <p:nvGrpSpPr>
        <p:cNvPr id="64" name="Shape 64"/>
        <p:cNvGrpSpPr/>
        <p:nvPr/>
      </p:nvGrpSpPr>
      <p:grpSpPr>
        <a:xfrm>
          <a:off x="0" y="0"/>
          <a:ext cx="0" cy="0"/>
          <a:chOff x="0" y="0"/>
          <a:chExt cx="0" cy="0"/>
        </a:xfrm>
      </p:grpSpPr>
      <p:sp>
        <p:nvSpPr>
          <p:cNvPr id="65" name="Google Shape;65;g3a13f52f5f5_0_317"/>
          <p:cNvSpPr/>
          <p:nvPr/>
        </p:nvSpPr>
        <p:spPr>
          <a:xfrm>
            <a:off x="0" y="0"/>
            <a:ext cx="12192000" cy="6858000"/>
          </a:xfrm>
          <a:prstGeom prst="rect">
            <a:avLst/>
          </a:prstGeom>
          <a:solidFill>
            <a:srgbClr val="6FA8D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orbel"/>
              <a:ea typeface="Corbel"/>
              <a:cs typeface="Corbel"/>
              <a:sym typeface="Corbel"/>
            </a:endParaRPr>
          </a:p>
        </p:txBody>
      </p:sp>
      <p:pic>
        <p:nvPicPr>
          <p:cNvPr id="66" name="Google Shape;66;g3a13f52f5f5_0_317"/>
          <p:cNvPicPr preferRelativeResize="0"/>
          <p:nvPr/>
        </p:nvPicPr>
        <p:blipFill rotWithShape="1">
          <a:blip r:embed="rId2">
            <a:alphaModFix/>
          </a:blip>
          <a:srcRect b="0" l="39835" r="0" t="0"/>
          <a:stretch/>
        </p:blipFill>
        <p:spPr>
          <a:xfrm>
            <a:off x="8512175" y="6067425"/>
            <a:ext cx="3525839" cy="731838"/>
          </a:xfrm>
          <a:prstGeom prst="rect">
            <a:avLst/>
          </a:prstGeom>
          <a:noFill/>
          <a:ln>
            <a:noFill/>
          </a:ln>
        </p:spPr>
      </p:pic>
      <p:sp>
        <p:nvSpPr>
          <p:cNvPr id="67" name="Google Shape;67;g3a13f52f5f5_0_317"/>
          <p:cNvSpPr txBox="1"/>
          <p:nvPr>
            <p:ph type="title"/>
          </p:nvPr>
        </p:nvSpPr>
        <p:spPr>
          <a:xfrm>
            <a:off x="3867912" y="1298448"/>
            <a:ext cx="7315200" cy="3255300"/>
          </a:xfrm>
          <a:prstGeom prst="rect">
            <a:avLst/>
          </a:prstGeom>
          <a:noFill/>
          <a:ln>
            <a:noFill/>
          </a:ln>
        </p:spPr>
        <p:txBody>
          <a:bodyPr anchorCtr="0" anchor="b" bIns="45700" lIns="91425" spcFirstLastPara="1" rIns="91425" wrap="square" tIns="45700">
            <a:normAutofit/>
          </a:bodyPr>
          <a:lstStyle>
            <a:lvl1pPr lvl="0" marR="0" algn="l">
              <a:lnSpc>
                <a:spcPct val="90000"/>
              </a:lnSpc>
              <a:spcBef>
                <a:spcPts val="0"/>
              </a:spcBef>
              <a:spcAft>
                <a:spcPts val="0"/>
              </a:spcAft>
              <a:buClr>
                <a:srgbClr val="000000"/>
              </a:buClr>
              <a:buSzPts val="1400"/>
              <a:buFont typeface="Arial"/>
              <a:buNone/>
              <a:defRPr b="0" i="0" sz="5900" u="none" cap="none" strike="noStrike">
                <a:solidFill>
                  <a:schemeClr val="lt1"/>
                </a:solidFill>
                <a:latin typeface="Corbel"/>
                <a:ea typeface="Corbel"/>
                <a:cs typeface="Corbel"/>
                <a:sym typeface="Corbel"/>
              </a:defRPr>
            </a:lvl1pPr>
            <a:lvl2pPr lvl="1" marR="0" algn="l">
              <a:lnSpc>
                <a:spcPct val="90000"/>
              </a:lnSpc>
              <a:spcBef>
                <a:spcPts val="0"/>
              </a:spcBef>
              <a:spcAft>
                <a:spcPts val="0"/>
              </a:spcAft>
              <a:buClr>
                <a:srgbClr val="000000"/>
              </a:buClr>
              <a:buSzPts val="1400"/>
              <a:buFont typeface="Arial"/>
              <a:buNone/>
              <a:defRPr b="0" i="0" sz="3600" u="none" cap="none" strike="noStrike">
                <a:solidFill>
                  <a:srgbClr val="FFFFFF"/>
                </a:solidFill>
                <a:latin typeface="Corbel"/>
                <a:ea typeface="Corbel"/>
                <a:cs typeface="Corbel"/>
                <a:sym typeface="Corbel"/>
              </a:defRPr>
            </a:lvl2pPr>
            <a:lvl3pPr lvl="2" marR="0" algn="l">
              <a:lnSpc>
                <a:spcPct val="90000"/>
              </a:lnSpc>
              <a:spcBef>
                <a:spcPts val="0"/>
              </a:spcBef>
              <a:spcAft>
                <a:spcPts val="0"/>
              </a:spcAft>
              <a:buClr>
                <a:srgbClr val="000000"/>
              </a:buClr>
              <a:buSzPts val="1400"/>
              <a:buFont typeface="Arial"/>
              <a:buNone/>
              <a:defRPr b="0" i="0" sz="3600" u="none" cap="none" strike="noStrike">
                <a:solidFill>
                  <a:srgbClr val="FFFFFF"/>
                </a:solidFill>
                <a:latin typeface="Corbel"/>
                <a:ea typeface="Corbel"/>
                <a:cs typeface="Corbel"/>
                <a:sym typeface="Corbel"/>
              </a:defRPr>
            </a:lvl3pPr>
            <a:lvl4pPr lvl="3" marR="0" algn="l">
              <a:lnSpc>
                <a:spcPct val="90000"/>
              </a:lnSpc>
              <a:spcBef>
                <a:spcPts val="0"/>
              </a:spcBef>
              <a:spcAft>
                <a:spcPts val="0"/>
              </a:spcAft>
              <a:buClr>
                <a:srgbClr val="000000"/>
              </a:buClr>
              <a:buSzPts val="1400"/>
              <a:buFont typeface="Arial"/>
              <a:buNone/>
              <a:defRPr b="0" i="0" sz="3600" u="none" cap="none" strike="noStrike">
                <a:solidFill>
                  <a:srgbClr val="FFFFFF"/>
                </a:solidFill>
                <a:latin typeface="Corbel"/>
                <a:ea typeface="Corbel"/>
                <a:cs typeface="Corbel"/>
                <a:sym typeface="Corbel"/>
              </a:defRPr>
            </a:lvl4pPr>
            <a:lvl5pPr lvl="4" marR="0" algn="l">
              <a:lnSpc>
                <a:spcPct val="90000"/>
              </a:lnSpc>
              <a:spcBef>
                <a:spcPts val="0"/>
              </a:spcBef>
              <a:spcAft>
                <a:spcPts val="0"/>
              </a:spcAft>
              <a:buClr>
                <a:srgbClr val="000000"/>
              </a:buClr>
              <a:buSzPts val="1400"/>
              <a:buFont typeface="Arial"/>
              <a:buNone/>
              <a:defRPr b="0" i="0" sz="3600" u="none" cap="none" strike="noStrike">
                <a:solidFill>
                  <a:srgbClr val="FFFFFF"/>
                </a:solidFill>
                <a:latin typeface="Corbel"/>
                <a:ea typeface="Corbel"/>
                <a:cs typeface="Corbel"/>
                <a:sym typeface="Corbel"/>
              </a:defRPr>
            </a:lvl5pPr>
            <a:lvl6pPr lvl="5" marR="0" algn="l">
              <a:lnSpc>
                <a:spcPct val="90000"/>
              </a:lnSpc>
              <a:spcBef>
                <a:spcPts val="0"/>
              </a:spcBef>
              <a:spcAft>
                <a:spcPts val="0"/>
              </a:spcAft>
              <a:buClr>
                <a:srgbClr val="000000"/>
              </a:buClr>
              <a:buSzPts val="1400"/>
              <a:buFont typeface="Arial"/>
              <a:buNone/>
              <a:defRPr b="0" i="0" sz="3600" u="none" cap="none" strike="noStrike">
                <a:solidFill>
                  <a:srgbClr val="FFFFFF"/>
                </a:solidFill>
                <a:latin typeface="Corbel"/>
                <a:ea typeface="Corbel"/>
                <a:cs typeface="Corbel"/>
                <a:sym typeface="Corbel"/>
              </a:defRPr>
            </a:lvl6pPr>
            <a:lvl7pPr lvl="6" marR="0" algn="l">
              <a:lnSpc>
                <a:spcPct val="90000"/>
              </a:lnSpc>
              <a:spcBef>
                <a:spcPts val="0"/>
              </a:spcBef>
              <a:spcAft>
                <a:spcPts val="0"/>
              </a:spcAft>
              <a:buClr>
                <a:srgbClr val="000000"/>
              </a:buClr>
              <a:buSzPts val="1400"/>
              <a:buFont typeface="Arial"/>
              <a:buNone/>
              <a:defRPr b="0" i="0" sz="3600" u="none" cap="none" strike="noStrike">
                <a:solidFill>
                  <a:srgbClr val="FFFFFF"/>
                </a:solidFill>
                <a:latin typeface="Corbel"/>
                <a:ea typeface="Corbel"/>
                <a:cs typeface="Corbel"/>
                <a:sym typeface="Corbel"/>
              </a:defRPr>
            </a:lvl7pPr>
            <a:lvl8pPr lvl="7" marR="0" algn="l">
              <a:lnSpc>
                <a:spcPct val="90000"/>
              </a:lnSpc>
              <a:spcBef>
                <a:spcPts val="0"/>
              </a:spcBef>
              <a:spcAft>
                <a:spcPts val="0"/>
              </a:spcAft>
              <a:buClr>
                <a:srgbClr val="000000"/>
              </a:buClr>
              <a:buSzPts val="1400"/>
              <a:buFont typeface="Arial"/>
              <a:buNone/>
              <a:defRPr b="0" i="0" sz="3600" u="none" cap="none" strike="noStrike">
                <a:solidFill>
                  <a:srgbClr val="FFFFFF"/>
                </a:solidFill>
                <a:latin typeface="Corbel"/>
                <a:ea typeface="Corbel"/>
                <a:cs typeface="Corbel"/>
                <a:sym typeface="Corbel"/>
              </a:defRPr>
            </a:lvl8pPr>
            <a:lvl9pPr lvl="8" marR="0" algn="l">
              <a:lnSpc>
                <a:spcPct val="90000"/>
              </a:lnSpc>
              <a:spcBef>
                <a:spcPts val="0"/>
              </a:spcBef>
              <a:spcAft>
                <a:spcPts val="0"/>
              </a:spcAft>
              <a:buClr>
                <a:srgbClr val="000000"/>
              </a:buClr>
              <a:buSzPts val="1400"/>
              <a:buFont typeface="Arial"/>
              <a:buNone/>
              <a:defRPr b="0" i="0" sz="3600" u="none" cap="none" strike="noStrike">
                <a:solidFill>
                  <a:srgbClr val="FFFFFF"/>
                </a:solidFill>
                <a:latin typeface="Corbel"/>
                <a:ea typeface="Corbel"/>
                <a:cs typeface="Corbel"/>
                <a:sym typeface="Corbel"/>
              </a:defRPr>
            </a:lvl9pPr>
          </a:lstStyle>
          <a:p/>
        </p:txBody>
      </p:sp>
      <p:sp>
        <p:nvSpPr>
          <p:cNvPr id="68" name="Google Shape;68;g3a13f52f5f5_0_317"/>
          <p:cNvSpPr txBox="1"/>
          <p:nvPr>
            <p:ph idx="1" type="body"/>
          </p:nvPr>
        </p:nvSpPr>
        <p:spPr>
          <a:xfrm>
            <a:off x="3886200" y="4672584"/>
            <a:ext cx="7315200" cy="91440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200"/>
              </a:spcBef>
              <a:spcAft>
                <a:spcPts val="0"/>
              </a:spcAft>
              <a:buSzPts val="2200"/>
              <a:buNone/>
              <a:defRPr sz="2200" cap="none">
                <a:solidFill>
                  <a:schemeClr val="lt1"/>
                </a:solidFill>
              </a:defRPr>
            </a:lvl1pPr>
            <a:lvl2pPr indent="-228600" lvl="1" marL="914400" algn="l">
              <a:lnSpc>
                <a:spcPct val="90000"/>
              </a:lnSpc>
              <a:spcBef>
                <a:spcPts val="250"/>
              </a:spcBef>
              <a:spcAft>
                <a:spcPts val="0"/>
              </a:spcAft>
              <a:buSzPts val="1800"/>
              <a:buNone/>
              <a:defRPr sz="1800">
                <a:solidFill>
                  <a:srgbClr val="888888"/>
                </a:solidFill>
              </a:defRPr>
            </a:lvl2pPr>
            <a:lvl3pPr indent="-228600" lvl="2" marL="1371600" algn="l">
              <a:lnSpc>
                <a:spcPct val="90000"/>
              </a:lnSpc>
              <a:spcBef>
                <a:spcPts val="250"/>
              </a:spcBef>
              <a:spcAft>
                <a:spcPts val="0"/>
              </a:spcAft>
              <a:buSzPts val="1600"/>
              <a:buNone/>
              <a:defRPr sz="1600">
                <a:solidFill>
                  <a:srgbClr val="888888"/>
                </a:solidFill>
              </a:defRPr>
            </a:lvl3pPr>
            <a:lvl4pPr indent="-228600" lvl="3" marL="1828800" algn="l">
              <a:lnSpc>
                <a:spcPct val="90000"/>
              </a:lnSpc>
              <a:spcBef>
                <a:spcPts val="250"/>
              </a:spcBef>
              <a:spcAft>
                <a:spcPts val="0"/>
              </a:spcAft>
              <a:buSzPts val="1400"/>
              <a:buNone/>
              <a:defRPr sz="1400">
                <a:solidFill>
                  <a:srgbClr val="888888"/>
                </a:solidFill>
              </a:defRPr>
            </a:lvl4pPr>
            <a:lvl5pPr indent="-228600" lvl="4" marL="2286000" algn="l">
              <a:lnSpc>
                <a:spcPct val="90000"/>
              </a:lnSpc>
              <a:spcBef>
                <a:spcPts val="250"/>
              </a:spcBef>
              <a:spcAft>
                <a:spcPts val="0"/>
              </a:spcAft>
              <a:buSzPts val="1400"/>
              <a:buNone/>
              <a:defRPr sz="1400">
                <a:solidFill>
                  <a:srgbClr val="888888"/>
                </a:solidFill>
              </a:defRPr>
            </a:lvl5pPr>
            <a:lvl6pPr indent="-228600" lvl="5" marL="2743200" algn="l">
              <a:lnSpc>
                <a:spcPct val="90000"/>
              </a:lnSpc>
              <a:spcBef>
                <a:spcPts val="250"/>
              </a:spcBef>
              <a:spcAft>
                <a:spcPts val="0"/>
              </a:spcAft>
              <a:buSzPts val="1400"/>
              <a:buNone/>
              <a:defRPr sz="1400">
                <a:solidFill>
                  <a:srgbClr val="888888"/>
                </a:solidFill>
              </a:defRPr>
            </a:lvl6pPr>
            <a:lvl7pPr indent="-228600" lvl="6" marL="3200400" algn="l">
              <a:lnSpc>
                <a:spcPct val="90000"/>
              </a:lnSpc>
              <a:spcBef>
                <a:spcPts val="250"/>
              </a:spcBef>
              <a:spcAft>
                <a:spcPts val="0"/>
              </a:spcAft>
              <a:buSzPts val="1400"/>
              <a:buNone/>
              <a:defRPr sz="1400">
                <a:solidFill>
                  <a:srgbClr val="888888"/>
                </a:solidFill>
              </a:defRPr>
            </a:lvl7pPr>
            <a:lvl8pPr indent="-228600" lvl="7" marL="3657600" algn="l">
              <a:lnSpc>
                <a:spcPct val="90000"/>
              </a:lnSpc>
              <a:spcBef>
                <a:spcPts val="250"/>
              </a:spcBef>
              <a:spcAft>
                <a:spcPts val="0"/>
              </a:spcAft>
              <a:buSzPts val="1400"/>
              <a:buNone/>
              <a:defRPr sz="1400">
                <a:solidFill>
                  <a:srgbClr val="888888"/>
                </a:solidFill>
              </a:defRPr>
            </a:lvl8pPr>
            <a:lvl9pPr indent="-228600" lvl="8" marL="4114800" algn="l">
              <a:lnSpc>
                <a:spcPct val="90000"/>
              </a:lnSpc>
              <a:spcBef>
                <a:spcPts val="250"/>
              </a:spcBef>
              <a:spcAft>
                <a:spcPts val="250"/>
              </a:spcAft>
              <a:buSzPts val="1400"/>
              <a:buNone/>
              <a:defRPr sz="1400">
                <a:solidFill>
                  <a:srgbClr val="888888"/>
                </a:solidFill>
              </a:defRPr>
            </a:lvl9pPr>
          </a:lstStyle>
          <a:p/>
        </p:txBody>
      </p:sp>
      <p:sp>
        <p:nvSpPr>
          <p:cNvPr id="69" name="Google Shape;69;g3a13f52f5f5_0_317"/>
          <p:cNvSpPr txBox="1"/>
          <p:nvPr>
            <p:ph idx="10" type="dt"/>
          </p:nvPr>
        </p:nvSpPr>
        <p:spPr>
          <a:xfrm>
            <a:off x="261938" y="6356350"/>
            <a:ext cx="2743200" cy="3651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0" name="Google Shape;70;g3a13f52f5f5_0_317"/>
          <p:cNvSpPr txBox="1"/>
          <p:nvPr>
            <p:ph idx="11" type="ftr"/>
          </p:nvPr>
        </p:nvSpPr>
        <p:spPr>
          <a:xfrm>
            <a:off x="3868738" y="6356350"/>
            <a:ext cx="5911800" cy="3651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1" name="Google Shape;71;g3a13f52f5f5_0_317"/>
          <p:cNvSpPr txBox="1"/>
          <p:nvPr>
            <p:ph idx="12" type="sldNum"/>
          </p:nvPr>
        </p:nvSpPr>
        <p:spPr>
          <a:xfrm>
            <a:off x="10634663" y="6356350"/>
            <a:ext cx="1530300" cy="3651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Corbel"/>
                <a:ea typeface="Corbel"/>
                <a:cs typeface="Corbel"/>
                <a:sym typeface="Corbel"/>
              </a:defRPr>
            </a:lvl1pPr>
            <a:lvl2pPr indent="0" lvl="1"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Corbel"/>
                <a:ea typeface="Corbel"/>
                <a:cs typeface="Corbel"/>
                <a:sym typeface="Corbel"/>
              </a:defRPr>
            </a:lvl2pPr>
            <a:lvl3pPr indent="0" lvl="2"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Corbel"/>
                <a:ea typeface="Corbel"/>
                <a:cs typeface="Corbel"/>
                <a:sym typeface="Corbel"/>
              </a:defRPr>
            </a:lvl3pPr>
            <a:lvl4pPr indent="0" lvl="3"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Corbel"/>
                <a:ea typeface="Corbel"/>
                <a:cs typeface="Corbel"/>
                <a:sym typeface="Corbel"/>
              </a:defRPr>
            </a:lvl4pPr>
            <a:lvl5pPr indent="0" lvl="4"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Corbel"/>
                <a:ea typeface="Corbel"/>
                <a:cs typeface="Corbel"/>
                <a:sym typeface="Corbel"/>
              </a:defRPr>
            </a:lvl5pPr>
            <a:lvl6pPr indent="0" lvl="5"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Corbel"/>
                <a:ea typeface="Corbel"/>
                <a:cs typeface="Corbel"/>
                <a:sym typeface="Corbel"/>
              </a:defRPr>
            </a:lvl6pPr>
            <a:lvl7pPr indent="0" lvl="6"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Corbel"/>
                <a:ea typeface="Corbel"/>
                <a:cs typeface="Corbel"/>
                <a:sym typeface="Corbel"/>
              </a:defRPr>
            </a:lvl7pPr>
            <a:lvl8pPr indent="0" lvl="7"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Corbel"/>
                <a:ea typeface="Corbel"/>
                <a:cs typeface="Corbel"/>
                <a:sym typeface="Corbel"/>
              </a:defRPr>
            </a:lvl8pPr>
            <a:lvl9pPr indent="0" lvl="8"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Corbel"/>
                <a:ea typeface="Corbel"/>
                <a:cs typeface="Corbel"/>
                <a:sym typeface="Corbel"/>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p:cSld name="Comparison">
    <p:spTree>
      <p:nvGrpSpPr>
        <p:cNvPr id="72" name="Shape 72"/>
        <p:cNvGrpSpPr/>
        <p:nvPr/>
      </p:nvGrpSpPr>
      <p:grpSpPr>
        <a:xfrm>
          <a:off x="0" y="0"/>
          <a:ext cx="0" cy="0"/>
          <a:chOff x="0" y="0"/>
          <a:chExt cx="0" cy="0"/>
        </a:xfrm>
      </p:grpSpPr>
      <p:sp>
        <p:nvSpPr>
          <p:cNvPr id="73" name="Google Shape;73;g3a13f52f5f5_0_325"/>
          <p:cNvSpPr/>
          <p:nvPr/>
        </p:nvSpPr>
        <p:spPr>
          <a:xfrm>
            <a:off x="0" y="0"/>
            <a:ext cx="12192000" cy="1225500"/>
          </a:xfrm>
          <a:prstGeom prst="rect">
            <a:avLst/>
          </a:prstGeom>
          <a:solidFill>
            <a:srgbClr val="6FA8D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orbel"/>
              <a:ea typeface="Corbel"/>
              <a:cs typeface="Corbel"/>
              <a:sym typeface="Corbel"/>
            </a:endParaRPr>
          </a:p>
        </p:txBody>
      </p:sp>
      <p:sp>
        <p:nvSpPr>
          <p:cNvPr id="74" name="Google Shape;74;g3a13f52f5f5_0_325"/>
          <p:cNvSpPr txBox="1"/>
          <p:nvPr>
            <p:ph idx="1" type="body"/>
          </p:nvPr>
        </p:nvSpPr>
        <p:spPr>
          <a:xfrm>
            <a:off x="262463" y="1750000"/>
            <a:ext cx="11385000" cy="807600"/>
          </a:xfrm>
          <a:prstGeom prst="rect">
            <a:avLst/>
          </a:prstGeom>
          <a:noFill/>
          <a:ln cap="flat" cmpd="sng" w="12700">
            <a:solidFill>
              <a:schemeClr val="dk1"/>
            </a:solidFill>
            <a:prstDash val="dot"/>
            <a:round/>
            <a:headEnd len="sm" w="sm" type="none"/>
            <a:tailEnd len="sm" w="sm" type="none"/>
          </a:ln>
        </p:spPr>
        <p:txBody>
          <a:bodyPr anchorCtr="0" anchor="b" bIns="45700" lIns="91425" spcFirstLastPara="1" rIns="91425" wrap="square" tIns="45700">
            <a:normAutofit/>
          </a:bodyPr>
          <a:lstStyle>
            <a:lvl1pPr indent="-228600" lvl="0" marL="457200" algn="l">
              <a:lnSpc>
                <a:spcPct val="90000"/>
              </a:lnSpc>
              <a:spcBef>
                <a:spcPts val="0"/>
              </a:spcBef>
              <a:spcAft>
                <a:spcPts val="0"/>
              </a:spcAft>
              <a:buSzPts val="2000"/>
              <a:buNone/>
              <a:defRPr b="1" sz="2000">
                <a:solidFill>
                  <a:srgbClr val="595959"/>
                </a:solidFill>
              </a:defRPr>
            </a:lvl1pPr>
            <a:lvl2pPr indent="-228600" lvl="1" marL="914400" algn="l">
              <a:lnSpc>
                <a:spcPct val="90000"/>
              </a:lnSpc>
              <a:spcBef>
                <a:spcPts val="250"/>
              </a:spcBef>
              <a:spcAft>
                <a:spcPts val="0"/>
              </a:spcAft>
              <a:buSzPts val="2000"/>
              <a:buNone/>
              <a:defRPr b="1" sz="2000"/>
            </a:lvl2pPr>
            <a:lvl3pPr indent="-228600" lvl="2" marL="1371600" algn="l">
              <a:lnSpc>
                <a:spcPct val="90000"/>
              </a:lnSpc>
              <a:spcBef>
                <a:spcPts val="250"/>
              </a:spcBef>
              <a:spcAft>
                <a:spcPts val="0"/>
              </a:spcAft>
              <a:buSzPts val="1800"/>
              <a:buNone/>
              <a:defRPr b="1" sz="1800"/>
            </a:lvl3pPr>
            <a:lvl4pPr indent="-228600" lvl="3" marL="1828800" algn="l">
              <a:lnSpc>
                <a:spcPct val="90000"/>
              </a:lnSpc>
              <a:spcBef>
                <a:spcPts val="250"/>
              </a:spcBef>
              <a:spcAft>
                <a:spcPts val="0"/>
              </a:spcAft>
              <a:buSzPts val="1600"/>
              <a:buNone/>
              <a:defRPr b="1" sz="1600"/>
            </a:lvl4pPr>
            <a:lvl5pPr indent="-228600" lvl="4" marL="2286000" algn="l">
              <a:lnSpc>
                <a:spcPct val="90000"/>
              </a:lnSpc>
              <a:spcBef>
                <a:spcPts val="250"/>
              </a:spcBef>
              <a:spcAft>
                <a:spcPts val="0"/>
              </a:spcAft>
              <a:buSzPts val="1600"/>
              <a:buNone/>
              <a:defRPr b="1" sz="1600"/>
            </a:lvl5pPr>
            <a:lvl6pPr indent="-228600" lvl="5" marL="2743200" algn="l">
              <a:lnSpc>
                <a:spcPct val="90000"/>
              </a:lnSpc>
              <a:spcBef>
                <a:spcPts val="250"/>
              </a:spcBef>
              <a:spcAft>
                <a:spcPts val="0"/>
              </a:spcAft>
              <a:buSzPts val="1600"/>
              <a:buNone/>
              <a:defRPr b="1" sz="1600"/>
            </a:lvl6pPr>
            <a:lvl7pPr indent="-228600" lvl="6" marL="3200400" algn="l">
              <a:lnSpc>
                <a:spcPct val="90000"/>
              </a:lnSpc>
              <a:spcBef>
                <a:spcPts val="250"/>
              </a:spcBef>
              <a:spcAft>
                <a:spcPts val="0"/>
              </a:spcAft>
              <a:buSzPts val="1600"/>
              <a:buNone/>
              <a:defRPr b="1" sz="1600"/>
            </a:lvl7pPr>
            <a:lvl8pPr indent="-228600" lvl="7" marL="3657600" algn="l">
              <a:lnSpc>
                <a:spcPct val="90000"/>
              </a:lnSpc>
              <a:spcBef>
                <a:spcPts val="250"/>
              </a:spcBef>
              <a:spcAft>
                <a:spcPts val="0"/>
              </a:spcAft>
              <a:buSzPts val="1600"/>
              <a:buNone/>
              <a:defRPr b="1" sz="1600"/>
            </a:lvl8pPr>
            <a:lvl9pPr indent="-228600" lvl="8" marL="4114800" algn="l">
              <a:lnSpc>
                <a:spcPct val="90000"/>
              </a:lnSpc>
              <a:spcBef>
                <a:spcPts val="250"/>
              </a:spcBef>
              <a:spcAft>
                <a:spcPts val="250"/>
              </a:spcAft>
              <a:buSzPts val="1600"/>
              <a:buNone/>
              <a:defRPr b="1" sz="1600"/>
            </a:lvl9pPr>
          </a:lstStyle>
          <a:p/>
        </p:txBody>
      </p:sp>
      <p:sp>
        <p:nvSpPr>
          <p:cNvPr id="75" name="Google Shape;75;g3a13f52f5f5_0_325"/>
          <p:cNvSpPr txBox="1"/>
          <p:nvPr>
            <p:ph idx="2" type="body"/>
          </p:nvPr>
        </p:nvSpPr>
        <p:spPr>
          <a:xfrm>
            <a:off x="262464" y="2817976"/>
            <a:ext cx="11385000" cy="3720900"/>
          </a:xfrm>
          <a:prstGeom prst="rect">
            <a:avLst/>
          </a:prstGeom>
          <a:noFill/>
          <a:ln cap="flat" cmpd="sng" w="12700">
            <a:solidFill>
              <a:schemeClr val="dk1"/>
            </a:solidFill>
            <a:prstDash val="dot"/>
            <a:round/>
            <a:headEnd len="sm" w="sm" type="none"/>
            <a:tailEnd len="sm" w="sm" type="none"/>
          </a:ln>
        </p:spPr>
        <p:txBody>
          <a:bodyPr anchorCtr="0" anchor="ctr" bIns="45700" lIns="91425" spcFirstLastPara="1" rIns="91425" wrap="square" tIns="45700">
            <a:normAutofit/>
          </a:bodyPr>
          <a:lstStyle>
            <a:lvl1pPr indent="-342900" lvl="0" marL="457200" algn="l">
              <a:lnSpc>
                <a:spcPct val="90000"/>
              </a:lnSpc>
              <a:spcBef>
                <a:spcPts val="1200"/>
              </a:spcBef>
              <a:spcAft>
                <a:spcPts val="0"/>
              </a:spcAft>
              <a:buSzPts val="1800"/>
              <a:buChar char="●"/>
              <a:defRPr sz="1800"/>
            </a:lvl1pPr>
            <a:lvl2pPr indent="-342900" lvl="1" marL="914400" algn="l">
              <a:lnSpc>
                <a:spcPct val="90000"/>
              </a:lnSpc>
              <a:spcBef>
                <a:spcPts val="250"/>
              </a:spcBef>
              <a:spcAft>
                <a:spcPts val="0"/>
              </a:spcAft>
              <a:buSzPts val="1800"/>
              <a:buChar char="●"/>
              <a:defRPr sz="1800"/>
            </a:lvl2pPr>
            <a:lvl3pPr indent="-330200" lvl="2" marL="1371600" algn="l">
              <a:lnSpc>
                <a:spcPct val="90000"/>
              </a:lnSpc>
              <a:spcBef>
                <a:spcPts val="250"/>
              </a:spcBef>
              <a:spcAft>
                <a:spcPts val="0"/>
              </a:spcAft>
              <a:buSzPts val="1600"/>
              <a:buChar char="●"/>
              <a:defRPr sz="1600"/>
            </a:lvl3pPr>
            <a:lvl4pPr indent="-317500" lvl="3" marL="1828800" algn="l">
              <a:lnSpc>
                <a:spcPct val="90000"/>
              </a:lnSpc>
              <a:spcBef>
                <a:spcPts val="250"/>
              </a:spcBef>
              <a:spcAft>
                <a:spcPts val="0"/>
              </a:spcAft>
              <a:buSzPts val="1400"/>
              <a:buChar char="●"/>
              <a:defRPr sz="1400"/>
            </a:lvl4pPr>
            <a:lvl5pPr indent="-317500" lvl="4" marL="2286000" algn="l">
              <a:lnSpc>
                <a:spcPct val="90000"/>
              </a:lnSpc>
              <a:spcBef>
                <a:spcPts val="250"/>
              </a:spcBef>
              <a:spcAft>
                <a:spcPts val="0"/>
              </a:spcAft>
              <a:buSzPts val="1400"/>
              <a:buChar char="●"/>
              <a:defRPr sz="1400"/>
            </a:lvl5pPr>
            <a:lvl6pPr indent="-317500" lvl="5" marL="2743200" algn="l">
              <a:lnSpc>
                <a:spcPct val="90000"/>
              </a:lnSpc>
              <a:spcBef>
                <a:spcPts val="250"/>
              </a:spcBef>
              <a:spcAft>
                <a:spcPts val="0"/>
              </a:spcAft>
              <a:buSzPts val="1400"/>
              <a:buChar char="●"/>
              <a:defRPr sz="1400"/>
            </a:lvl6pPr>
            <a:lvl7pPr indent="-317500" lvl="6" marL="3200400" algn="l">
              <a:lnSpc>
                <a:spcPct val="90000"/>
              </a:lnSpc>
              <a:spcBef>
                <a:spcPts val="250"/>
              </a:spcBef>
              <a:spcAft>
                <a:spcPts val="0"/>
              </a:spcAft>
              <a:buSzPts val="1400"/>
              <a:buChar char="●"/>
              <a:defRPr sz="1400"/>
            </a:lvl7pPr>
            <a:lvl8pPr indent="-317500" lvl="7" marL="3657600" algn="l">
              <a:lnSpc>
                <a:spcPct val="90000"/>
              </a:lnSpc>
              <a:spcBef>
                <a:spcPts val="250"/>
              </a:spcBef>
              <a:spcAft>
                <a:spcPts val="0"/>
              </a:spcAft>
              <a:buSzPts val="1400"/>
              <a:buChar char="●"/>
              <a:defRPr sz="1400"/>
            </a:lvl8pPr>
            <a:lvl9pPr indent="-317500" lvl="8" marL="4114800" algn="l">
              <a:lnSpc>
                <a:spcPct val="90000"/>
              </a:lnSpc>
              <a:spcBef>
                <a:spcPts val="250"/>
              </a:spcBef>
              <a:spcAft>
                <a:spcPts val="250"/>
              </a:spcAft>
              <a:buSzPts val="1400"/>
              <a:buChar char="●"/>
              <a:defRPr sz="1400"/>
            </a:lvl9pPr>
          </a:lstStyle>
          <a:p/>
        </p:txBody>
      </p:sp>
      <p:sp>
        <p:nvSpPr>
          <p:cNvPr id="76" name="Google Shape;76;g3a13f52f5f5_0_325"/>
          <p:cNvSpPr txBox="1"/>
          <p:nvPr>
            <p:ph idx="3" type="body"/>
          </p:nvPr>
        </p:nvSpPr>
        <p:spPr>
          <a:xfrm>
            <a:off x="3402767" y="207481"/>
            <a:ext cx="7095600" cy="979500"/>
          </a:xfrm>
          <a:prstGeom prst="rect">
            <a:avLst/>
          </a:prstGeom>
          <a:noFill/>
          <a:ln>
            <a:noFill/>
          </a:ln>
        </p:spPr>
        <p:txBody>
          <a:bodyPr anchorCtr="0" anchor="ctr" bIns="45700" lIns="91425" spcFirstLastPara="1" rIns="91425" wrap="square" tIns="45700">
            <a:normAutofit/>
          </a:bodyPr>
          <a:lstStyle>
            <a:lvl1pPr indent="-228600" lvl="0" marL="457200" marR="0" algn="l">
              <a:lnSpc>
                <a:spcPct val="90000"/>
              </a:lnSpc>
              <a:spcBef>
                <a:spcPts val="1200"/>
              </a:spcBef>
              <a:spcAft>
                <a:spcPts val="0"/>
              </a:spcAft>
              <a:buClr>
                <a:schemeClr val="accent1"/>
              </a:buClr>
              <a:buSzPts val="3600"/>
              <a:buFont typeface="Noto Sans Symbols"/>
              <a:buNone/>
              <a:defRPr sz="3600">
                <a:solidFill>
                  <a:schemeClr val="lt1"/>
                </a:solidFill>
              </a:defRPr>
            </a:lvl1pPr>
            <a:lvl2pPr indent="-342900" lvl="1" marL="914400" algn="l">
              <a:lnSpc>
                <a:spcPct val="90000"/>
              </a:lnSpc>
              <a:spcBef>
                <a:spcPts val="250"/>
              </a:spcBef>
              <a:spcAft>
                <a:spcPts val="0"/>
              </a:spcAft>
              <a:buSzPts val="1800"/>
              <a:buChar char="●"/>
              <a:defRPr/>
            </a:lvl2pPr>
            <a:lvl3pPr indent="-342900" lvl="2" marL="1371600" algn="l">
              <a:lnSpc>
                <a:spcPct val="90000"/>
              </a:lnSpc>
              <a:spcBef>
                <a:spcPts val="250"/>
              </a:spcBef>
              <a:spcAft>
                <a:spcPts val="0"/>
              </a:spcAft>
              <a:buSzPts val="1800"/>
              <a:buChar char="●"/>
              <a:defRPr/>
            </a:lvl3pPr>
            <a:lvl4pPr indent="-342900" lvl="3" marL="1828800" algn="l">
              <a:lnSpc>
                <a:spcPct val="90000"/>
              </a:lnSpc>
              <a:spcBef>
                <a:spcPts val="250"/>
              </a:spcBef>
              <a:spcAft>
                <a:spcPts val="0"/>
              </a:spcAft>
              <a:buSzPts val="1800"/>
              <a:buChar char="●"/>
              <a:defRPr/>
            </a:lvl4pPr>
            <a:lvl5pPr indent="-342900" lvl="4" marL="2286000" algn="l">
              <a:lnSpc>
                <a:spcPct val="90000"/>
              </a:lnSpc>
              <a:spcBef>
                <a:spcPts val="250"/>
              </a:spcBef>
              <a:spcAft>
                <a:spcPts val="0"/>
              </a:spcAft>
              <a:buSzPts val="1800"/>
              <a:buChar char="●"/>
              <a:defRPr/>
            </a:lvl5pPr>
            <a:lvl6pPr indent="-342900" lvl="5" marL="2743200" algn="l">
              <a:lnSpc>
                <a:spcPct val="90000"/>
              </a:lnSpc>
              <a:spcBef>
                <a:spcPts val="250"/>
              </a:spcBef>
              <a:spcAft>
                <a:spcPts val="0"/>
              </a:spcAft>
              <a:buSzPts val="1800"/>
              <a:buChar char="●"/>
              <a:defRPr/>
            </a:lvl6pPr>
            <a:lvl7pPr indent="-342900" lvl="6" marL="3200400" algn="l">
              <a:lnSpc>
                <a:spcPct val="90000"/>
              </a:lnSpc>
              <a:spcBef>
                <a:spcPts val="250"/>
              </a:spcBef>
              <a:spcAft>
                <a:spcPts val="0"/>
              </a:spcAft>
              <a:buSzPts val="1800"/>
              <a:buChar char="●"/>
              <a:defRPr/>
            </a:lvl7pPr>
            <a:lvl8pPr indent="-342900" lvl="7" marL="3657600" algn="l">
              <a:lnSpc>
                <a:spcPct val="90000"/>
              </a:lnSpc>
              <a:spcBef>
                <a:spcPts val="250"/>
              </a:spcBef>
              <a:spcAft>
                <a:spcPts val="0"/>
              </a:spcAft>
              <a:buSzPts val="1800"/>
              <a:buChar char="●"/>
              <a:defRPr/>
            </a:lvl8pPr>
            <a:lvl9pPr indent="-342900" lvl="8" marL="4114800" algn="l">
              <a:lnSpc>
                <a:spcPct val="90000"/>
              </a:lnSpc>
              <a:spcBef>
                <a:spcPts val="250"/>
              </a:spcBef>
              <a:spcAft>
                <a:spcPts val="250"/>
              </a:spcAft>
              <a:buSzPts val="1800"/>
              <a:buChar char="●"/>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8" name="Shape 18"/>
        <p:cNvGrpSpPr/>
        <p:nvPr/>
      </p:nvGrpSpPr>
      <p:grpSpPr>
        <a:xfrm>
          <a:off x="0" y="0"/>
          <a:ext cx="0" cy="0"/>
          <a:chOff x="0" y="0"/>
          <a:chExt cx="0" cy="0"/>
        </a:xfrm>
      </p:grpSpPr>
      <p:sp>
        <p:nvSpPr>
          <p:cNvPr id="19" name="Google Shape;19;g3a13f52f5f5_0_271"/>
          <p:cNvSpPr/>
          <p:nvPr/>
        </p:nvSpPr>
        <p:spPr>
          <a:xfrm>
            <a:off x="0" y="64132"/>
            <a:ext cx="12192029" cy="5863987"/>
          </a:xfrm>
          <a:custGeom>
            <a:rect b="b" l="l" r="r" t="t"/>
            <a:pathLst>
              <a:path extrusionOk="0" h="175924" w="365770">
                <a:moveTo>
                  <a:pt x="0" y="0"/>
                </a:moveTo>
                <a:lnTo>
                  <a:pt x="365770" y="0"/>
                </a:lnTo>
                <a:lnTo>
                  <a:pt x="365760" y="70914"/>
                </a:lnTo>
                <a:lnTo>
                  <a:pt x="0" y="175924"/>
                </a:lnTo>
                <a:close/>
              </a:path>
            </a:pathLst>
          </a:custGeom>
          <a:solidFill>
            <a:schemeClr val="lt1"/>
          </a:solidFill>
          <a:ln>
            <a:noFill/>
          </a:ln>
        </p:spPr>
      </p:sp>
      <p:sp>
        <p:nvSpPr>
          <p:cNvPr id="20" name="Google Shape;20;g3a13f52f5f5_0_271"/>
          <p:cNvSpPr/>
          <p:nvPr/>
        </p:nvSpPr>
        <p:spPr>
          <a:xfrm>
            <a:off x="0" y="0"/>
            <a:ext cx="12192029" cy="5863987"/>
          </a:xfrm>
          <a:custGeom>
            <a:rect b="b" l="l" r="r" t="t"/>
            <a:pathLst>
              <a:path extrusionOk="0" h="175924" w="365770">
                <a:moveTo>
                  <a:pt x="0" y="0"/>
                </a:moveTo>
                <a:lnTo>
                  <a:pt x="365770" y="0"/>
                </a:lnTo>
                <a:lnTo>
                  <a:pt x="365760" y="70914"/>
                </a:lnTo>
                <a:lnTo>
                  <a:pt x="0" y="175924"/>
                </a:lnTo>
                <a:close/>
              </a:path>
            </a:pathLst>
          </a:custGeom>
          <a:solidFill>
            <a:schemeClr val="accent3"/>
          </a:solidFill>
          <a:ln>
            <a:noFill/>
          </a:ln>
        </p:spPr>
      </p:sp>
      <p:sp>
        <p:nvSpPr>
          <p:cNvPr id="21" name="Google Shape;21;g3a13f52f5f5_0_271"/>
          <p:cNvSpPr txBox="1"/>
          <p:nvPr>
            <p:ph type="title"/>
          </p:nvPr>
        </p:nvSpPr>
        <p:spPr>
          <a:xfrm>
            <a:off x="415600" y="719633"/>
            <a:ext cx="11360700" cy="1710000"/>
          </a:xfrm>
          <a:prstGeom prst="rect">
            <a:avLst/>
          </a:prstGeom>
        </p:spPr>
        <p:txBody>
          <a:bodyPr anchorCtr="0" anchor="t" bIns="121900" lIns="121900" spcFirstLastPara="1" rIns="121900" wrap="square" tIns="12190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22" name="Google Shape;22;g3a13f52f5f5_0_271"/>
          <p:cNvSpPr txBox="1"/>
          <p:nvPr>
            <p:ph idx="12" type="sldNum"/>
          </p:nvPr>
        </p:nvSpPr>
        <p:spPr>
          <a:xfrm>
            <a:off x="11296610" y="6217622"/>
            <a:ext cx="731700" cy="524700"/>
          </a:xfrm>
          <a:prstGeom prst="rect">
            <a:avLst/>
          </a:prstGeom>
        </p:spPr>
        <p:txBody>
          <a:bodyPr anchorCtr="0" anchor="ctr" bIns="121900" lIns="121900" spcFirstLastPara="1" rIns="121900" wrap="square" tIns="121900">
            <a:normAutofit/>
          </a:bodyPr>
          <a:lstStyle>
            <a:lvl1pPr lvl="0">
              <a:buNone/>
              <a:defRPr>
                <a:solidFill>
                  <a:schemeClr val="accent1"/>
                </a:solidFill>
              </a:defRPr>
            </a:lvl1pPr>
            <a:lvl2pPr lvl="1">
              <a:buNone/>
              <a:defRPr>
                <a:solidFill>
                  <a:schemeClr val="accent1"/>
                </a:solidFill>
              </a:defRPr>
            </a:lvl2pPr>
            <a:lvl3pPr lvl="2">
              <a:buNone/>
              <a:defRPr>
                <a:solidFill>
                  <a:schemeClr val="accent1"/>
                </a:solidFill>
              </a:defRPr>
            </a:lvl3pPr>
            <a:lvl4pPr lvl="3">
              <a:buNone/>
              <a:defRPr>
                <a:solidFill>
                  <a:schemeClr val="accent1"/>
                </a:solidFill>
              </a:defRPr>
            </a:lvl4pPr>
            <a:lvl5pPr lvl="4">
              <a:buNone/>
              <a:defRPr>
                <a:solidFill>
                  <a:schemeClr val="accent1"/>
                </a:solidFill>
              </a:defRPr>
            </a:lvl5pPr>
            <a:lvl6pPr lvl="5">
              <a:buNone/>
              <a:defRPr>
                <a:solidFill>
                  <a:schemeClr val="accent1"/>
                </a:solidFill>
              </a:defRPr>
            </a:lvl6pPr>
            <a:lvl7pPr lvl="6">
              <a:buNone/>
              <a:defRPr>
                <a:solidFill>
                  <a:schemeClr val="accent1"/>
                </a:solidFill>
              </a:defRPr>
            </a:lvl7pPr>
            <a:lvl8pPr lvl="7">
              <a:buNone/>
              <a:defRPr>
                <a:solidFill>
                  <a:schemeClr val="accent1"/>
                </a:solidFill>
              </a:defRPr>
            </a:lvl8pPr>
            <a:lvl9pPr lvl="8">
              <a:buNone/>
              <a:defRPr>
                <a:solidFill>
                  <a:schemeClr val="accent1"/>
                </a:solidFill>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23" name="Shape 23"/>
        <p:cNvGrpSpPr/>
        <p:nvPr/>
      </p:nvGrpSpPr>
      <p:grpSpPr>
        <a:xfrm>
          <a:off x="0" y="0"/>
          <a:ext cx="0" cy="0"/>
          <a:chOff x="0" y="0"/>
          <a:chExt cx="0" cy="0"/>
        </a:xfrm>
      </p:grpSpPr>
      <p:sp>
        <p:nvSpPr>
          <p:cNvPr id="24" name="Google Shape;24;g3a13f52f5f5_0_276"/>
          <p:cNvSpPr/>
          <p:nvPr/>
        </p:nvSpPr>
        <p:spPr>
          <a:xfrm>
            <a:off x="0" y="0"/>
            <a:ext cx="5751900" cy="6858000"/>
          </a:xfrm>
          <a:prstGeom prst="rect">
            <a:avLst/>
          </a:prstGeom>
          <a:solidFill>
            <a:schemeClr val="dk1"/>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25" name="Google Shape;25;g3a13f52f5f5_0_276"/>
          <p:cNvSpPr/>
          <p:nvPr/>
        </p:nvSpPr>
        <p:spPr>
          <a:xfrm>
            <a:off x="0" y="58833"/>
            <a:ext cx="5751356" cy="5865687"/>
          </a:xfrm>
          <a:custGeom>
            <a:rect b="b" l="l" r="r" t="t"/>
            <a:pathLst>
              <a:path extrusionOk="0" h="175975" w="172545">
                <a:moveTo>
                  <a:pt x="0" y="157"/>
                </a:moveTo>
                <a:lnTo>
                  <a:pt x="172419" y="0"/>
                </a:lnTo>
                <a:lnTo>
                  <a:pt x="172545" y="126541"/>
                </a:lnTo>
                <a:lnTo>
                  <a:pt x="0" y="175975"/>
                </a:lnTo>
                <a:close/>
              </a:path>
            </a:pathLst>
          </a:custGeom>
          <a:solidFill>
            <a:schemeClr val="accent2"/>
          </a:solidFill>
          <a:ln>
            <a:noFill/>
          </a:ln>
        </p:spPr>
      </p:sp>
      <p:sp>
        <p:nvSpPr>
          <p:cNvPr id="26" name="Google Shape;26;g3a13f52f5f5_0_276"/>
          <p:cNvSpPr/>
          <p:nvPr/>
        </p:nvSpPr>
        <p:spPr>
          <a:xfrm>
            <a:off x="-167" y="0"/>
            <a:ext cx="5755723" cy="5860653"/>
          </a:xfrm>
          <a:custGeom>
            <a:rect b="b" l="l" r="r" t="t"/>
            <a:pathLst>
              <a:path extrusionOk="0" h="175824" w="172676">
                <a:moveTo>
                  <a:pt x="0" y="6"/>
                </a:moveTo>
                <a:lnTo>
                  <a:pt x="172676" y="0"/>
                </a:lnTo>
                <a:lnTo>
                  <a:pt x="172562" y="126442"/>
                </a:lnTo>
                <a:lnTo>
                  <a:pt x="0" y="175824"/>
                </a:lnTo>
                <a:close/>
              </a:path>
            </a:pathLst>
          </a:custGeom>
          <a:solidFill>
            <a:schemeClr val="dk1"/>
          </a:solidFill>
          <a:ln>
            <a:noFill/>
          </a:ln>
        </p:spPr>
      </p:sp>
      <p:sp>
        <p:nvSpPr>
          <p:cNvPr id="27" name="Google Shape;27;g3a13f52f5f5_0_276"/>
          <p:cNvSpPr txBox="1"/>
          <p:nvPr>
            <p:ph type="title"/>
          </p:nvPr>
        </p:nvSpPr>
        <p:spPr>
          <a:xfrm>
            <a:off x="415633" y="667900"/>
            <a:ext cx="4941900" cy="3345300"/>
          </a:xfrm>
          <a:prstGeom prst="rect">
            <a:avLst/>
          </a:prstGeom>
        </p:spPr>
        <p:txBody>
          <a:bodyPr anchorCtr="0" anchor="t" bIns="121900" lIns="121900" spcFirstLastPara="1" rIns="121900" wrap="square" tIns="121900">
            <a:normAutofit/>
          </a:bodyPr>
          <a:lstStyle>
            <a:lvl1pPr lvl="0">
              <a:spcBef>
                <a:spcPts val="0"/>
              </a:spcBef>
              <a:spcAft>
                <a:spcPts val="0"/>
              </a:spcAft>
              <a:buClr>
                <a:schemeClr val="lt1"/>
              </a:buClr>
              <a:buSzPts val="3700"/>
              <a:buNone/>
              <a:defRPr>
                <a:solidFill>
                  <a:schemeClr val="lt1"/>
                </a:solidFill>
              </a:defRPr>
            </a:lvl1pPr>
            <a:lvl2pPr lvl="1">
              <a:spcBef>
                <a:spcPts val="0"/>
              </a:spcBef>
              <a:spcAft>
                <a:spcPts val="0"/>
              </a:spcAft>
              <a:buClr>
                <a:schemeClr val="lt1"/>
              </a:buClr>
              <a:buSzPts val="3700"/>
              <a:buNone/>
              <a:defRPr>
                <a:solidFill>
                  <a:schemeClr val="lt1"/>
                </a:solidFill>
              </a:defRPr>
            </a:lvl2pPr>
            <a:lvl3pPr lvl="2">
              <a:spcBef>
                <a:spcPts val="0"/>
              </a:spcBef>
              <a:spcAft>
                <a:spcPts val="0"/>
              </a:spcAft>
              <a:buClr>
                <a:schemeClr val="lt1"/>
              </a:buClr>
              <a:buSzPts val="3700"/>
              <a:buNone/>
              <a:defRPr>
                <a:solidFill>
                  <a:schemeClr val="lt1"/>
                </a:solidFill>
              </a:defRPr>
            </a:lvl3pPr>
            <a:lvl4pPr lvl="3">
              <a:spcBef>
                <a:spcPts val="0"/>
              </a:spcBef>
              <a:spcAft>
                <a:spcPts val="0"/>
              </a:spcAft>
              <a:buClr>
                <a:schemeClr val="lt1"/>
              </a:buClr>
              <a:buSzPts val="3700"/>
              <a:buNone/>
              <a:defRPr>
                <a:solidFill>
                  <a:schemeClr val="lt1"/>
                </a:solidFill>
              </a:defRPr>
            </a:lvl4pPr>
            <a:lvl5pPr lvl="4">
              <a:spcBef>
                <a:spcPts val="0"/>
              </a:spcBef>
              <a:spcAft>
                <a:spcPts val="0"/>
              </a:spcAft>
              <a:buClr>
                <a:schemeClr val="lt1"/>
              </a:buClr>
              <a:buSzPts val="3700"/>
              <a:buNone/>
              <a:defRPr>
                <a:solidFill>
                  <a:schemeClr val="lt1"/>
                </a:solidFill>
              </a:defRPr>
            </a:lvl5pPr>
            <a:lvl6pPr lvl="5">
              <a:spcBef>
                <a:spcPts val="0"/>
              </a:spcBef>
              <a:spcAft>
                <a:spcPts val="0"/>
              </a:spcAft>
              <a:buClr>
                <a:schemeClr val="lt1"/>
              </a:buClr>
              <a:buSzPts val="3700"/>
              <a:buNone/>
              <a:defRPr>
                <a:solidFill>
                  <a:schemeClr val="lt1"/>
                </a:solidFill>
              </a:defRPr>
            </a:lvl6pPr>
            <a:lvl7pPr lvl="6">
              <a:spcBef>
                <a:spcPts val="0"/>
              </a:spcBef>
              <a:spcAft>
                <a:spcPts val="0"/>
              </a:spcAft>
              <a:buClr>
                <a:schemeClr val="lt1"/>
              </a:buClr>
              <a:buSzPts val="3700"/>
              <a:buNone/>
              <a:defRPr>
                <a:solidFill>
                  <a:schemeClr val="lt1"/>
                </a:solidFill>
              </a:defRPr>
            </a:lvl7pPr>
            <a:lvl8pPr lvl="7">
              <a:spcBef>
                <a:spcPts val="0"/>
              </a:spcBef>
              <a:spcAft>
                <a:spcPts val="0"/>
              </a:spcAft>
              <a:buClr>
                <a:schemeClr val="lt1"/>
              </a:buClr>
              <a:buSzPts val="3700"/>
              <a:buNone/>
              <a:defRPr>
                <a:solidFill>
                  <a:schemeClr val="lt1"/>
                </a:solidFill>
              </a:defRPr>
            </a:lvl8pPr>
            <a:lvl9pPr lvl="8">
              <a:spcBef>
                <a:spcPts val="0"/>
              </a:spcBef>
              <a:spcAft>
                <a:spcPts val="0"/>
              </a:spcAft>
              <a:buClr>
                <a:schemeClr val="lt1"/>
              </a:buClr>
              <a:buSzPts val="3700"/>
              <a:buNone/>
              <a:defRPr>
                <a:solidFill>
                  <a:schemeClr val="lt1"/>
                </a:solidFill>
              </a:defRPr>
            </a:lvl9pPr>
          </a:lstStyle>
          <a:p/>
        </p:txBody>
      </p:sp>
      <p:sp>
        <p:nvSpPr>
          <p:cNvPr id="28" name="Google Shape;28;g3a13f52f5f5_0_276"/>
          <p:cNvSpPr txBox="1"/>
          <p:nvPr>
            <p:ph idx="1" type="body"/>
          </p:nvPr>
        </p:nvSpPr>
        <p:spPr>
          <a:xfrm>
            <a:off x="6192900" y="667900"/>
            <a:ext cx="5555100" cy="5464800"/>
          </a:xfrm>
          <a:prstGeom prst="rect">
            <a:avLst/>
          </a:prstGeom>
        </p:spPr>
        <p:txBody>
          <a:bodyPr anchorCtr="0" anchor="t" bIns="121900" lIns="121900" spcFirstLastPara="1" rIns="121900" wrap="square" tIns="121900">
            <a:normAutofit/>
          </a:bodyPr>
          <a:lstStyle>
            <a:lvl1pPr indent="-336550" lvl="0" marL="457200">
              <a:spcBef>
                <a:spcPts val="0"/>
              </a:spcBef>
              <a:spcAft>
                <a:spcPts val="0"/>
              </a:spcAft>
              <a:buSzPts val="1700"/>
              <a:buChar char="●"/>
              <a:defRPr/>
            </a:lvl1pPr>
            <a:lvl2pPr indent="-323850" lvl="1" marL="914400">
              <a:spcBef>
                <a:spcPts val="0"/>
              </a:spcBef>
              <a:spcAft>
                <a:spcPts val="0"/>
              </a:spcAft>
              <a:buSzPts val="1500"/>
              <a:buChar char="○"/>
              <a:defRPr/>
            </a:lvl2pPr>
            <a:lvl3pPr indent="-323850" lvl="2" marL="1371600">
              <a:spcBef>
                <a:spcPts val="0"/>
              </a:spcBef>
              <a:spcAft>
                <a:spcPts val="0"/>
              </a:spcAft>
              <a:buSzPts val="1500"/>
              <a:buChar char="■"/>
              <a:defRPr/>
            </a:lvl3pPr>
            <a:lvl4pPr indent="-323850" lvl="3" marL="1828800">
              <a:spcBef>
                <a:spcPts val="0"/>
              </a:spcBef>
              <a:spcAft>
                <a:spcPts val="0"/>
              </a:spcAft>
              <a:buSzPts val="1500"/>
              <a:buChar char="●"/>
              <a:defRPr/>
            </a:lvl4pPr>
            <a:lvl5pPr indent="-323850" lvl="4" marL="2286000">
              <a:spcBef>
                <a:spcPts val="0"/>
              </a:spcBef>
              <a:spcAft>
                <a:spcPts val="0"/>
              </a:spcAft>
              <a:buSzPts val="1500"/>
              <a:buChar char="○"/>
              <a:defRPr/>
            </a:lvl5pPr>
            <a:lvl6pPr indent="-323850" lvl="5" marL="2743200">
              <a:spcBef>
                <a:spcPts val="0"/>
              </a:spcBef>
              <a:spcAft>
                <a:spcPts val="0"/>
              </a:spcAft>
              <a:buSzPts val="1500"/>
              <a:buChar char="■"/>
              <a:defRPr/>
            </a:lvl6pPr>
            <a:lvl7pPr indent="-323850" lvl="6" marL="3200400">
              <a:spcBef>
                <a:spcPts val="0"/>
              </a:spcBef>
              <a:spcAft>
                <a:spcPts val="0"/>
              </a:spcAft>
              <a:buSzPts val="1500"/>
              <a:buChar char="●"/>
              <a:defRPr/>
            </a:lvl7pPr>
            <a:lvl8pPr indent="-323850" lvl="7" marL="3657600">
              <a:spcBef>
                <a:spcPts val="0"/>
              </a:spcBef>
              <a:spcAft>
                <a:spcPts val="0"/>
              </a:spcAft>
              <a:buSzPts val="1500"/>
              <a:buChar char="○"/>
              <a:defRPr/>
            </a:lvl8pPr>
            <a:lvl9pPr indent="-323850" lvl="8" marL="4114800">
              <a:spcBef>
                <a:spcPts val="0"/>
              </a:spcBef>
              <a:spcAft>
                <a:spcPts val="0"/>
              </a:spcAft>
              <a:buSzPts val="1500"/>
              <a:buChar char="■"/>
              <a:defRPr/>
            </a:lvl9pPr>
          </a:lstStyle>
          <a:p/>
        </p:txBody>
      </p:sp>
      <p:sp>
        <p:nvSpPr>
          <p:cNvPr id="29" name="Google Shape;29;g3a13f52f5f5_0_276"/>
          <p:cNvSpPr txBox="1"/>
          <p:nvPr>
            <p:ph idx="12" type="sldNum"/>
          </p:nvPr>
        </p:nvSpPr>
        <p:spPr>
          <a:xfrm>
            <a:off x="11296610" y="6217622"/>
            <a:ext cx="731700" cy="524700"/>
          </a:xfrm>
          <a:prstGeom prst="rect">
            <a:avLst/>
          </a:prstGeom>
        </p:spPr>
        <p:txBody>
          <a:bodyPr anchorCtr="0" anchor="ctr" bIns="121900" lIns="121900" spcFirstLastPara="1" rIns="121900" wrap="square" tIns="12190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30" name="Shape 30"/>
        <p:cNvGrpSpPr/>
        <p:nvPr/>
      </p:nvGrpSpPr>
      <p:grpSpPr>
        <a:xfrm>
          <a:off x="0" y="0"/>
          <a:ext cx="0" cy="0"/>
          <a:chOff x="0" y="0"/>
          <a:chExt cx="0" cy="0"/>
        </a:xfrm>
      </p:grpSpPr>
      <p:sp>
        <p:nvSpPr>
          <p:cNvPr id="31" name="Google Shape;31;g3a13f52f5f5_0_283"/>
          <p:cNvSpPr/>
          <p:nvPr/>
        </p:nvSpPr>
        <p:spPr>
          <a:xfrm>
            <a:off x="0" y="0"/>
            <a:ext cx="12192000" cy="1702800"/>
          </a:xfrm>
          <a:prstGeom prst="rect">
            <a:avLst/>
          </a:prstGeom>
          <a:solidFill>
            <a:schemeClr val="dk1"/>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32" name="Google Shape;32;g3a13f52f5f5_0_283"/>
          <p:cNvSpPr txBox="1"/>
          <p:nvPr>
            <p:ph type="title"/>
          </p:nvPr>
        </p:nvSpPr>
        <p:spPr>
          <a:xfrm>
            <a:off x="415633" y="667900"/>
            <a:ext cx="11360700" cy="831600"/>
          </a:xfrm>
          <a:prstGeom prst="rect">
            <a:avLst/>
          </a:prstGeom>
        </p:spPr>
        <p:txBody>
          <a:bodyPr anchorCtr="0" anchor="t" bIns="121900" lIns="121900" spcFirstLastPara="1" rIns="121900" wrap="square" tIns="121900">
            <a:normAutofit/>
          </a:bodyPr>
          <a:lstStyle>
            <a:lvl1pPr lvl="0">
              <a:spcBef>
                <a:spcPts val="0"/>
              </a:spcBef>
              <a:spcAft>
                <a:spcPts val="0"/>
              </a:spcAft>
              <a:buClr>
                <a:schemeClr val="lt1"/>
              </a:buClr>
              <a:buSzPts val="3700"/>
              <a:buNone/>
              <a:defRPr>
                <a:solidFill>
                  <a:schemeClr val="lt1"/>
                </a:solidFill>
              </a:defRPr>
            </a:lvl1pPr>
            <a:lvl2pPr lvl="1">
              <a:spcBef>
                <a:spcPts val="0"/>
              </a:spcBef>
              <a:spcAft>
                <a:spcPts val="0"/>
              </a:spcAft>
              <a:buClr>
                <a:schemeClr val="lt1"/>
              </a:buClr>
              <a:buSzPts val="3700"/>
              <a:buNone/>
              <a:defRPr>
                <a:solidFill>
                  <a:schemeClr val="lt1"/>
                </a:solidFill>
              </a:defRPr>
            </a:lvl2pPr>
            <a:lvl3pPr lvl="2">
              <a:spcBef>
                <a:spcPts val="0"/>
              </a:spcBef>
              <a:spcAft>
                <a:spcPts val="0"/>
              </a:spcAft>
              <a:buClr>
                <a:schemeClr val="lt1"/>
              </a:buClr>
              <a:buSzPts val="3700"/>
              <a:buNone/>
              <a:defRPr>
                <a:solidFill>
                  <a:schemeClr val="lt1"/>
                </a:solidFill>
              </a:defRPr>
            </a:lvl3pPr>
            <a:lvl4pPr lvl="3">
              <a:spcBef>
                <a:spcPts val="0"/>
              </a:spcBef>
              <a:spcAft>
                <a:spcPts val="0"/>
              </a:spcAft>
              <a:buClr>
                <a:schemeClr val="lt1"/>
              </a:buClr>
              <a:buSzPts val="3700"/>
              <a:buNone/>
              <a:defRPr>
                <a:solidFill>
                  <a:schemeClr val="lt1"/>
                </a:solidFill>
              </a:defRPr>
            </a:lvl4pPr>
            <a:lvl5pPr lvl="4">
              <a:spcBef>
                <a:spcPts val="0"/>
              </a:spcBef>
              <a:spcAft>
                <a:spcPts val="0"/>
              </a:spcAft>
              <a:buClr>
                <a:schemeClr val="lt1"/>
              </a:buClr>
              <a:buSzPts val="3700"/>
              <a:buNone/>
              <a:defRPr>
                <a:solidFill>
                  <a:schemeClr val="lt1"/>
                </a:solidFill>
              </a:defRPr>
            </a:lvl5pPr>
            <a:lvl6pPr lvl="5">
              <a:spcBef>
                <a:spcPts val="0"/>
              </a:spcBef>
              <a:spcAft>
                <a:spcPts val="0"/>
              </a:spcAft>
              <a:buClr>
                <a:schemeClr val="lt1"/>
              </a:buClr>
              <a:buSzPts val="3700"/>
              <a:buNone/>
              <a:defRPr>
                <a:solidFill>
                  <a:schemeClr val="lt1"/>
                </a:solidFill>
              </a:defRPr>
            </a:lvl6pPr>
            <a:lvl7pPr lvl="6">
              <a:spcBef>
                <a:spcPts val="0"/>
              </a:spcBef>
              <a:spcAft>
                <a:spcPts val="0"/>
              </a:spcAft>
              <a:buClr>
                <a:schemeClr val="lt1"/>
              </a:buClr>
              <a:buSzPts val="3700"/>
              <a:buNone/>
              <a:defRPr>
                <a:solidFill>
                  <a:schemeClr val="lt1"/>
                </a:solidFill>
              </a:defRPr>
            </a:lvl7pPr>
            <a:lvl8pPr lvl="7">
              <a:spcBef>
                <a:spcPts val="0"/>
              </a:spcBef>
              <a:spcAft>
                <a:spcPts val="0"/>
              </a:spcAft>
              <a:buClr>
                <a:schemeClr val="lt1"/>
              </a:buClr>
              <a:buSzPts val="3700"/>
              <a:buNone/>
              <a:defRPr>
                <a:solidFill>
                  <a:schemeClr val="lt1"/>
                </a:solidFill>
              </a:defRPr>
            </a:lvl8pPr>
            <a:lvl9pPr lvl="8">
              <a:spcBef>
                <a:spcPts val="0"/>
              </a:spcBef>
              <a:spcAft>
                <a:spcPts val="0"/>
              </a:spcAft>
              <a:buClr>
                <a:schemeClr val="lt1"/>
              </a:buClr>
              <a:buSzPts val="3700"/>
              <a:buNone/>
              <a:defRPr>
                <a:solidFill>
                  <a:schemeClr val="lt1"/>
                </a:solidFill>
              </a:defRPr>
            </a:lvl9pPr>
          </a:lstStyle>
          <a:p/>
        </p:txBody>
      </p:sp>
      <p:sp>
        <p:nvSpPr>
          <p:cNvPr id="33" name="Google Shape;33;g3a13f52f5f5_0_283"/>
          <p:cNvSpPr txBox="1"/>
          <p:nvPr>
            <p:ph idx="1" type="body"/>
          </p:nvPr>
        </p:nvSpPr>
        <p:spPr>
          <a:xfrm>
            <a:off x="415600" y="2007600"/>
            <a:ext cx="5333100" cy="4101600"/>
          </a:xfrm>
          <a:prstGeom prst="rect">
            <a:avLst/>
          </a:prstGeom>
        </p:spPr>
        <p:txBody>
          <a:bodyPr anchorCtr="0" anchor="t" bIns="121900" lIns="121900" spcFirstLastPara="1" rIns="121900" wrap="square" tIns="121900">
            <a:normAutofit/>
          </a:bodyPr>
          <a:lstStyle>
            <a:lvl1pPr indent="-336550" lvl="0" marL="457200">
              <a:spcBef>
                <a:spcPts val="0"/>
              </a:spcBef>
              <a:spcAft>
                <a:spcPts val="0"/>
              </a:spcAft>
              <a:buSzPts val="1700"/>
              <a:buChar char="●"/>
              <a:defRPr/>
            </a:lvl1pPr>
            <a:lvl2pPr indent="-323850" lvl="1" marL="914400">
              <a:spcBef>
                <a:spcPts val="0"/>
              </a:spcBef>
              <a:spcAft>
                <a:spcPts val="0"/>
              </a:spcAft>
              <a:buSzPts val="1500"/>
              <a:buChar char="○"/>
              <a:defRPr/>
            </a:lvl2pPr>
            <a:lvl3pPr indent="-323850" lvl="2" marL="1371600">
              <a:spcBef>
                <a:spcPts val="0"/>
              </a:spcBef>
              <a:spcAft>
                <a:spcPts val="0"/>
              </a:spcAft>
              <a:buSzPts val="1500"/>
              <a:buChar char="■"/>
              <a:defRPr/>
            </a:lvl3pPr>
            <a:lvl4pPr indent="-323850" lvl="3" marL="1828800">
              <a:spcBef>
                <a:spcPts val="0"/>
              </a:spcBef>
              <a:spcAft>
                <a:spcPts val="0"/>
              </a:spcAft>
              <a:buSzPts val="1500"/>
              <a:buChar char="●"/>
              <a:defRPr/>
            </a:lvl4pPr>
            <a:lvl5pPr indent="-323850" lvl="4" marL="2286000">
              <a:spcBef>
                <a:spcPts val="0"/>
              </a:spcBef>
              <a:spcAft>
                <a:spcPts val="0"/>
              </a:spcAft>
              <a:buSzPts val="1500"/>
              <a:buChar char="○"/>
              <a:defRPr/>
            </a:lvl5pPr>
            <a:lvl6pPr indent="-323850" lvl="5" marL="2743200">
              <a:spcBef>
                <a:spcPts val="0"/>
              </a:spcBef>
              <a:spcAft>
                <a:spcPts val="0"/>
              </a:spcAft>
              <a:buSzPts val="1500"/>
              <a:buChar char="■"/>
              <a:defRPr/>
            </a:lvl6pPr>
            <a:lvl7pPr indent="-323850" lvl="6" marL="3200400">
              <a:spcBef>
                <a:spcPts val="0"/>
              </a:spcBef>
              <a:spcAft>
                <a:spcPts val="0"/>
              </a:spcAft>
              <a:buSzPts val="1500"/>
              <a:buChar char="●"/>
              <a:defRPr/>
            </a:lvl7pPr>
            <a:lvl8pPr indent="-323850" lvl="7" marL="3657600">
              <a:spcBef>
                <a:spcPts val="0"/>
              </a:spcBef>
              <a:spcAft>
                <a:spcPts val="0"/>
              </a:spcAft>
              <a:buSzPts val="1500"/>
              <a:buChar char="○"/>
              <a:defRPr/>
            </a:lvl8pPr>
            <a:lvl9pPr indent="-323850" lvl="8" marL="4114800">
              <a:spcBef>
                <a:spcPts val="0"/>
              </a:spcBef>
              <a:spcAft>
                <a:spcPts val="0"/>
              </a:spcAft>
              <a:buSzPts val="1500"/>
              <a:buChar char="■"/>
              <a:defRPr/>
            </a:lvl9pPr>
          </a:lstStyle>
          <a:p/>
        </p:txBody>
      </p:sp>
      <p:sp>
        <p:nvSpPr>
          <p:cNvPr id="34" name="Google Shape;34;g3a13f52f5f5_0_283"/>
          <p:cNvSpPr txBox="1"/>
          <p:nvPr>
            <p:ph idx="2" type="body"/>
          </p:nvPr>
        </p:nvSpPr>
        <p:spPr>
          <a:xfrm>
            <a:off x="6443200" y="2007600"/>
            <a:ext cx="5333100" cy="4101600"/>
          </a:xfrm>
          <a:prstGeom prst="rect">
            <a:avLst/>
          </a:prstGeom>
        </p:spPr>
        <p:txBody>
          <a:bodyPr anchorCtr="0" anchor="t" bIns="121900" lIns="121900" spcFirstLastPara="1" rIns="121900" wrap="square" tIns="121900">
            <a:normAutofit/>
          </a:bodyPr>
          <a:lstStyle>
            <a:lvl1pPr indent="-336550" lvl="0" marL="457200">
              <a:spcBef>
                <a:spcPts val="0"/>
              </a:spcBef>
              <a:spcAft>
                <a:spcPts val="0"/>
              </a:spcAft>
              <a:buSzPts val="1700"/>
              <a:buChar char="●"/>
              <a:defRPr/>
            </a:lvl1pPr>
            <a:lvl2pPr indent="-323850" lvl="1" marL="914400">
              <a:spcBef>
                <a:spcPts val="0"/>
              </a:spcBef>
              <a:spcAft>
                <a:spcPts val="0"/>
              </a:spcAft>
              <a:buSzPts val="1500"/>
              <a:buChar char="○"/>
              <a:defRPr/>
            </a:lvl2pPr>
            <a:lvl3pPr indent="-323850" lvl="2" marL="1371600">
              <a:spcBef>
                <a:spcPts val="0"/>
              </a:spcBef>
              <a:spcAft>
                <a:spcPts val="0"/>
              </a:spcAft>
              <a:buSzPts val="1500"/>
              <a:buChar char="■"/>
              <a:defRPr/>
            </a:lvl3pPr>
            <a:lvl4pPr indent="-323850" lvl="3" marL="1828800">
              <a:spcBef>
                <a:spcPts val="0"/>
              </a:spcBef>
              <a:spcAft>
                <a:spcPts val="0"/>
              </a:spcAft>
              <a:buSzPts val="1500"/>
              <a:buChar char="●"/>
              <a:defRPr/>
            </a:lvl4pPr>
            <a:lvl5pPr indent="-323850" lvl="4" marL="2286000">
              <a:spcBef>
                <a:spcPts val="0"/>
              </a:spcBef>
              <a:spcAft>
                <a:spcPts val="0"/>
              </a:spcAft>
              <a:buSzPts val="1500"/>
              <a:buChar char="○"/>
              <a:defRPr/>
            </a:lvl5pPr>
            <a:lvl6pPr indent="-323850" lvl="5" marL="2743200">
              <a:spcBef>
                <a:spcPts val="0"/>
              </a:spcBef>
              <a:spcAft>
                <a:spcPts val="0"/>
              </a:spcAft>
              <a:buSzPts val="1500"/>
              <a:buChar char="■"/>
              <a:defRPr/>
            </a:lvl6pPr>
            <a:lvl7pPr indent="-323850" lvl="6" marL="3200400">
              <a:spcBef>
                <a:spcPts val="0"/>
              </a:spcBef>
              <a:spcAft>
                <a:spcPts val="0"/>
              </a:spcAft>
              <a:buSzPts val="1500"/>
              <a:buChar char="●"/>
              <a:defRPr/>
            </a:lvl7pPr>
            <a:lvl8pPr indent="-323850" lvl="7" marL="3657600">
              <a:spcBef>
                <a:spcPts val="0"/>
              </a:spcBef>
              <a:spcAft>
                <a:spcPts val="0"/>
              </a:spcAft>
              <a:buSzPts val="1500"/>
              <a:buChar char="○"/>
              <a:defRPr/>
            </a:lvl8pPr>
            <a:lvl9pPr indent="-323850" lvl="8" marL="4114800">
              <a:spcBef>
                <a:spcPts val="0"/>
              </a:spcBef>
              <a:spcAft>
                <a:spcPts val="0"/>
              </a:spcAft>
              <a:buSzPts val="1500"/>
              <a:buChar char="■"/>
              <a:defRPr/>
            </a:lvl9pPr>
          </a:lstStyle>
          <a:p/>
        </p:txBody>
      </p:sp>
      <p:sp>
        <p:nvSpPr>
          <p:cNvPr id="35" name="Google Shape;35;g3a13f52f5f5_0_283"/>
          <p:cNvSpPr txBox="1"/>
          <p:nvPr>
            <p:ph idx="12" type="sldNum"/>
          </p:nvPr>
        </p:nvSpPr>
        <p:spPr>
          <a:xfrm>
            <a:off x="11296610" y="6217622"/>
            <a:ext cx="731700" cy="524700"/>
          </a:xfrm>
          <a:prstGeom prst="rect">
            <a:avLst/>
          </a:prstGeom>
        </p:spPr>
        <p:txBody>
          <a:bodyPr anchorCtr="0" anchor="ctr" bIns="121900" lIns="121900" spcFirstLastPara="1" rIns="121900" wrap="square" tIns="12190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36" name="Shape 36"/>
        <p:cNvGrpSpPr/>
        <p:nvPr/>
      </p:nvGrpSpPr>
      <p:grpSpPr>
        <a:xfrm>
          <a:off x="0" y="0"/>
          <a:ext cx="0" cy="0"/>
          <a:chOff x="0" y="0"/>
          <a:chExt cx="0" cy="0"/>
        </a:xfrm>
      </p:grpSpPr>
      <p:sp>
        <p:nvSpPr>
          <p:cNvPr id="37" name="Google Shape;37;g3a13f52f5f5_0_289"/>
          <p:cNvSpPr/>
          <p:nvPr/>
        </p:nvSpPr>
        <p:spPr>
          <a:xfrm>
            <a:off x="0" y="0"/>
            <a:ext cx="12192000" cy="1702800"/>
          </a:xfrm>
          <a:prstGeom prst="rect">
            <a:avLst/>
          </a:prstGeom>
          <a:solidFill>
            <a:schemeClr val="dk1"/>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38" name="Google Shape;38;g3a13f52f5f5_0_289"/>
          <p:cNvSpPr txBox="1"/>
          <p:nvPr>
            <p:ph type="title"/>
          </p:nvPr>
        </p:nvSpPr>
        <p:spPr>
          <a:xfrm>
            <a:off x="415633" y="667900"/>
            <a:ext cx="11360700" cy="831600"/>
          </a:xfrm>
          <a:prstGeom prst="rect">
            <a:avLst/>
          </a:prstGeom>
        </p:spPr>
        <p:txBody>
          <a:bodyPr anchorCtr="0" anchor="t" bIns="121900" lIns="121900" spcFirstLastPara="1" rIns="121900" wrap="square" tIns="121900">
            <a:normAutofit/>
          </a:bodyPr>
          <a:lstStyle>
            <a:lvl1pPr lvl="0">
              <a:spcBef>
                <a:spcPts val="0"/>
              </a:spcBef>
              <a:spcAft>
                <a:spcPts val="0"/>
              </a:spcAft>
              <a:buClr>
                <a:schemeClr val="lt1"/>
              </a:buClr>
              <a:buSzPts val="3700"/>
              <a:buNone/>
              <a:defRPr>
                <a:solidFill>
                  <a:schemeClr val="lt1"/>
                </a:solidFill>
              </a:defRPr>
            </a:lvl1pPr>
            <a:lvl2pPr lvl="1">
              <a:spcBef>
                <a:spcPts val="0"/>
              </a:spcBef>
              <a:spcAft>
                <a:spcPts val="0"/>
              </a:spcAft>
              <a:buClr>
                <a:schemeClr val="lt1"/>
              </a:buClr>
              <a:buSzPts val="3700"/>
              <a:buNone/>
              <a:defRPr>
                <a:solidFill>
                  <a:schemeClr val="lt1"/>
                </a:solidFill>
              </a:defRPr>
            </a:lvl2pPr>
            <a:lvl3pPr lvl="2">
              <a:spcBef>
                <a:spcPts val="0"/>
              </a:spcBef>
              <a:spcAft>
                <a:spcPts val="0"/>
              </a:spcAft>
              <a:buClr>
                <a:schemeClr val="lt1"/>
              </a:buClr>
              <a:buSzPts val="3700"/>
              <a:buNone/>
              <a:defRPr>
                <a:solidFill>
                  <a:schemeClr val="lt1"/>
                </a:solidFill>
              </a:defRPr>
            </a:lvl3pPr>
            <a:lvl4pPr lvl="3">
              <a:spcBef>
                <a:spcPts val="0"/>
              </a:spcBef>
              <a:spcAft>
                <a:spcPts val="0"/>
              </a:spcAft>
              <a:buClr>
                <a:schemeClr val="lt1"/>
              </a:buClr>
              <a:buSzPts val="3700"/>
              <a:buNone/>
              <a:defRPr>
                <a:solidFill>
                  <a:schemeClr val="lt1"/>
                </a:solidFill>
              </a:defRPr>
            </a:lvl4pPr>
            <a:lvl5pPr lvl="4">
              <a:spcBef>
                <a:spcPts val="0"/>
              </a:spcBef>
              <a:spcAft>
                <a:spcPts val="0"/>
              </a:spcAft>
              <a:buClr>
                <a:schemeClr val="lt1"/>
              </a:buClr>
              <a:buSzPts val="3700"/>
              <a:buNone/>
              <a:defRPr>
                <a:solidFill>
                  <a:schemeClr val="lt1"/>
                </a:solidFill>
              </a:defRPr>
            </a:lvl5pPr>
            <a:lvl6pPr lvl="5">
              <a:spcBef>
                <a:spcPts val="0"/>
              </a:spcBef>
              <a:spcAft>
                <a:spcPts val="0"/>
              </a:spcAft>
              <a:buClr>
                <a:schemeClr val="lt1"/>
              </a:buClr>
              <a:buSzPts val="3700"/>
              <a:buNone/>
              <a:defRPr>
                <a:solidFill>
                  <a:schemeClr val="lt1"/>
                </a:solidFill>
              </a:defRPr>
            </a:lvl6pPr>
            <a:lvl7pPr lvl="6">
              <a:spcBef>
                <a:spcPts val="0"/>
              </a:spcBef>
              <a:spcAft>
                <a:spcPts val="0"/>
              </a:spcAft>
              <a:buClr>
                <a:schemeClr val="lt1"/>
              </a:buClr>
              <a:buSzPts val="3700"/>
              <a:buNone/>
              <a:defRPr>
                <a:solidFill>
                  <a:schemeClr val="lt1"/>
                </a:solidFill>
              </a:defRPr>
            </a:lvl7pPr>
            <a:lvl8pPr lvl="7">
              <a:spcBef>
                <a:spcPts val="0"/>
              </a:spcBef>
              <a:spcAft>
                <a:spcPts val="0"/>
              </a:spcAft>
              <a:buClr>
                <a:schemeClr val="lt1"/>
              </a:buClr>
              <a:buSzPts val="3700"/>
              <a:buNone/>
              <a:defRPr>
                <a:solidFill>
                  <a:schemeClr val="lt1"/>
                </a:solidFill>
              </a:defRPr>
            </a:lvl8pPr>
            <a:lvl9pPr lvl="8">
              <a:spcBef>
                <a:spcPts val="0"/>
              </a:spcBef>
              <a:spcAft>
                <a:spcPts val="0"/>
              </a:spcAft>
              <a:buClr>
                <a:schemeClr val="lt1"/>
              </a:buClr>
              <a:buSzPts val="3700"/>
              <a:buNone/>
              <a:defRPr>
                <a:solidFill>
                  <a:schemeClr val="lt1"/>
                </a:solidFill>
              </a:defRPr>
            </a:lvl9pPr>
          </a:lstStyle>
          <a:p/>
        </p:txBody>
      </p:sp>
      <p:sp>
        <p:nvSpPr>
          <p:cNvPr id="39" name="Google Shape;39;g3a13f52f5f5_0_289"/>
          <p:cNvSpPr txBox="1"/>
          <p:nvPr>
            <p:ph idx="12" type="sldNum"/>
          </p:nvPr>
        </p:nvSpPr>
        <p:spPr>
          <a:xfrm>
            <a:off x="11296610" y="6217622"/>
            <a:ext cx="731700" cy="524700"/>
          </a:xfrm>
          <a:prstGeom prst="rect">
            <a:avLst/>
          </a:prstGeom>
        </p:spPr>
        <p:txBody>
          <a:bodyPr anchorCtr="0" anchor="ctr" bIns="121900" lIns="121900" spcFirstLastPara="1" rIns="121900" wrap="square" tIns="12190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40" name="Shape 40"/>
        <p:cNvGrpSpPr/>
        <p:nvPr/>
      </p:nvGrpSpPr>
      <p:grpSpPr>
        <a:xfrm>
          <a:off x="0" y="0"/>
          <a:ext cx="0" cy="0"/>
          <a:chOff x="0" y="0"/>
          <a:chExt cx="0" cy="0"/>
        </a:xfrm>
      </p:grpSpPr>
      <p:sp>
        <p:nvSpPr>
          <p:cNvPr id="41" name="Google Shape;41;g3a13f52f5f5_0_293"/>
          <p:cNvSpPr/>
          <p:nvPr/>
        </p:nvSpPr>
        <p:spPr>
          <a:xfrm>
            <a:off x="0" y="0"/>
            <a:ext cx="5019300" cy="6858000"/>
          </a:xfrm>
          <a:prstGeom prst="rect">
            <a:avLst/>
          </a:prstGeom>
          <a:solidFill>
            <a:schemeClr val="dk1"/>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42" name="Google Shape;42;g3a13f52f5f5_0_293"/>
          <p:cNvSpPr txBox="1"/>
          <p:nvPr>
            <p:ph type="title"/>
          </p:nvPr>
        </p:nvSpPr>
        <p:spPr>
          <a:xfrm>
            <a:off x="415633" y="667900"/>
            <a:ext cx="4170000" cy="2438700"/>
          </a:xfrm>
          <a:prstGeom prst="rect">
            <a:avLst/>
          </a:prstGeom>
        </p:spPr>
        <p:txBody>
          <a:bodyPr anchorCtr="0" anchor="t" bIns="121900" lIns="121900" spcFirstLastPara="1" rIns="121900" wrap="square" tIns="121900">
            <a:normAutofit/>
          </a:bodyPr>
          <a:lstStyle>
            <a:lvl1pPr lvl="0">
              <a:spcBef>
                <a:spcPts val="0"/>
              </a:spcBef>
              <a:spcAft>
                <a:spcPts val="0"/>
              </a:spcAft>
              <a:buClr>
                <a:schemeClr val="lt1"/>
              </a:buClr>
              <a:buSzPts val="3700"/>
              <a:buNone/>
              <a:defRPr>
                <a:solidFill>
                  <a:schemeClr val="lt1"/>
                </a:solidFill>
              </a:defRPr>
            </a:lvl1pPr>
            <a:lvl2pPr lvl="1">
              <a:spcBef>
                <a:spcPts val="0"/>
              </a:spcBef>
              <a:spcAft>
                <a:spcPts val="0"/>
              </a:spcAft>
              <a:buClr>
                <a:schemeClr val="lt1"/>
              </a:buClr>
              <a:buSzPts val="3700"/>
              <a:buNone/>
              <a:defRPr>
                <a:solidFill>
                  <a:schemeClr val="lt1"/>
                </a:solidFill>
              </a:defRPr>
            </a:lvl2pPr>
            <a:lvl3pPr lvl="2">
              <a:spcBef>
                <a:spcPts val="0"/>
              </a:spcBef>
              <a:spcAft>
                <a:spcPts val="0"/>
              </a:spcAft>
              <a:buClr>
                <a:schemeClr val="lt1"/>
              </a:buClr>
              <a:buSzPts val="3700"/>
              <a:buNone/>
              <a:defRPr>
                <a:solidFill>
                  <a:schemeClr val="lt1"/>
                </a:solidFill>
              </a:defRPr>
            </a:lvl3pPr>
            <a:lvl4pPr lvl="3">
              <a:spcBef>
                <a:spcPts val="0"/>
              </a:spcBef>
              <a:spcAft>
                <a:spcPts val="0"/>
              </a:spcAft>
              <a:buClr>
                <a:schemeClr val="lt1"/>
              </a:buClr>
              <a:buSzPts val="3700"/>
              <a:buNone/>
              <a:defRPr>
                <a:solidFill>
                  <a:schemeClr val="lt1"/>
                </a:solidFill>
              </a:defRPr>
            </a:lvl4pPr>
            <a:lvl5pPr lvl="4">
              <a:spcBef>
                <a:spcPts val="0"/>
              </a:spcBef>
              <a:spcAft>
                <a:spcPts val="0"/>
              </a:spcAft>
              <a:buClr>
                <a:schemeClr val="lt1"/>
              </a:buClr>
              <a:buSzPts val="3700"/>
              <a:buNone/>
              <a:defRPr>
                <a:solidFill>
                  <a:schemeClr val="lt1"/>
                </a:solidFill>
              </a:defRPr>
            </a:lvl5pPr>
            <a:lvl6pPr lvl="5">
              <a:spcBef>
                <a:spcPts val="0"/>
              </a:spcBef>
              <a:spcAft>
                <a:spcPts val="0"/>
              </a:spcAft>
              <a:buClr>
                <a:schemeClr val="lt1"/>
              </a:buClr>
              <a:buSzPts val="3700"/>
              <a:buNone/>
              <a:defRPr>
                <a:solidFill>
                  <a:schemeClr val="lt1"/>
                </a:solidFill>
              </a:defRPr>
            </a:lvl6pPr>
            <a:lvl7pPr lvl="6">
              <a:spcBef>
                <a:spcPts val="0"/>
              </a:spcBef>
              <a:spcAft>
                <a:spcPts val="0"/>
              </a:spcAft>
              <a:buClr>
                <a:schemeClr val="lt1"/>
              </a:buClr>
              <a:buSzPts val="3700"/>
              <a:buNone/>
              <a:defRPr>
                <a:solidFill>
                  <a:schemeClr val="lt1"/>
                </a:solidFill>
              </a:defRPr>
            </a:lvl7pPr>
            <a:lvl8pPr lvl="7">
              <a:spcBef>
                <a:spcPts val="0"/>
              </a:spcBef>
              <a:spcAft>
                <a:spcPts val="0"/>
              </a:spcAft>
              <a:buClr>
                <a:schemeClr val="lt1"/>
              </a:buClr>
              <a:buSzPts val="3700"/>
              <a:buNone/>
              <a:defRPr>
                <a:solidFill>
                  <a:schemeClr val="lt1"/>
                </a:solidFill>
              </a:defRPr>
            </a:lvl8pPr>
            <a:lvl9pPr lvl="8">
              <a:spcBef>
                <a:spcPts val="0"/>
              </a:spcBef>
              <a:spcAft>
                <a:spcPts val="0"/>
              </a:spcAft>
              <a:buClr>
                <a:schemeClr val="lt1"/>
              </a:buClr>
              <a:buSzPts val="3700"/>
              <a:buNone/>
              <a:defRPr>
                <a:solidFill>
                  <a:schemeClr val="lt1"/>
                </a:solidFill>
              </a:defRPr>
            </a:lvl9pPr>
          </a:lstStyle>
          <a:p/>
        </p:txBody>
      </p:sp>
      <p:sp>
        <p:nvSpPr>
          <p:cNvPr id="43" name="Google Shape;43;g3a13f52f5f5_0_293"/>
          <p:cNvSpPr txBox="1"/>
          <p:nvPr>
            <p:ph idx="1" type="body"/>
          </p:nvPr>
        </p:nvSpPr>
        <p:spPr>
          <a:xfrm>
            <a:off x="415600" y="3187533"/>
            <a:ext cx="4170000" cy="3063900"/>
          </a:xfrm>
          <a:prstGeom prst="rect">
            <a:avLst/>
          </a:prstGeom>
        </p:spPr>
        <p:txBody>
          <a:bodyPr anchorCtr="0" anchor="t" bIns="121900" lIns="121900" spcFirstLastPara="1" rIns="121900" wrap="square" tIns="121900">
            <a:normAutofit/>
          </a:bodyPr>
          <a:lstStyle>
            <a:lvl1pPr indent="-336550" lvl="0" marL="457200">
              <a:spcBef>
                <a:spcPts val="0"/>
              </a:spcBef>
              <a:spcAft>
                <a:spcPts val="0"/>
              </a:spcAft>
              <a:buClr>
                <a:schemeClr val="accent2"/>
              </a:buClr>
              <a:buSzPts val="1700"/>
              <a:buChar char="●"/>
              <a:defRPr>
                <a:solidFill>
                  <a:schemeClr val="accent2"/>
                </a:solidFill>
              </a:defRPr>
            </a:lvl1pPr>
            <a:lvl2pPr indent="-323850" lvl="1" marL="914400">
              <a:spcBef>
                <a:spcPts val="0"/>
              </a:spcBef>
              <a:spcAft>
                <a:spcPts val="0"/>
              </a:spcAft>
              <a:buClr>
                <a:schemeClr val="accent2"/>
              </a:buClr>
              <a:buSzPts val="1500"/>
              <a:buChar char="○"/>
              <a:defRPr>
                <a:solidFill>
                  <a:schemeClr val="accent2"/>
                </a:solidFill>
              </a:defRPr>
            </a:lvl2pPr>
            <a:lvl3pPr indent="-323850" lvl="2" marL="1371600">
              <a:spcBef>
                <a:spcPts val="0"/>
              </a:spcBef>
              <a:spcAft>
                <a:spcPts val="0"/>
              </a:spcAft>
              <a:buClr>
                <a:schemeClr val="accent2"/>
              </a:buClr>
              <a:buSzPts val="1500"/>
              <a:buChar char="■"/>
              <a:defRPr>
                <a:solidFill>
                  <a:schemeClr val="accent2"/>
                </a:solidFill>
              </a:defRPr>
            </a:lvl3pPr>
            <a:lvl4pPr indent="-323850" lvl="3" marL="1828800">
              <a:spcBef>
                <a:spcPts val="0"/>
              </a:spcBef>
              <a:spcAft>
                <a:spcPts val="0"/>
              </a:spcAft>
              <a:buClr>
                <a:schemeClr val="accent2"/>
              </a:buClr>
              <a:buSzPts val="1500"/>
              <a:buChar char="●"/>
              <a:defRPr>
                <a:solidFill>
                  <a:schemeClr val="accent2"/>
                </a:solidFill>
              </a:defRPr>
            </a:lvl4pPr>
            <a:lvl5pPr indent="-323850" lvl="4" marL="2286000">
              <a:spcBef>
                <a:spcPts val="0"/>
              </a:spcBef>
              <a:spcAft>
                <a:spcPts val="0"/>
              </a:spcAft>
              <a:buClr>
                <a:schemeClr val="accent2"/>
              </a:buClr>
              <a:buSzPts val="1500"/>
              <a:buChar char="○"/>
              <a:defRPr>
                <a:solidFill>
                  <a:schemeClr val="accent2"/>
                </a:solidFill>
              </a:defRPr>
            </a:lvl5pPr>
            <a:lvl6pPr indent="-323850" lvl="5" marL="2743200">
              <a:spcBef>
                <a:spcPts val="0"/>
              </a:spcBef>
              <a:spcAft>
                <a:spcPts val="0"/>
              </a:spcAft>
              <a:buClr>
                <a:schemeClr val="accent2"/>
              </a:buClr>
              <a:buSzPts val="1500"/>
              <a:buChar char="■"/>
              <a:defRPr>
                <a:solidFill>
                  <a:schemeClr val="accent2"/>
                </a:solidFill>
              </a:defRPr>
            </a:lvl6pPr>
            <a:lvl7pPr indent="-323850" lvl="6" marL="3200400">
              <a:spcBef>
                <a:spcPts val="0"/>
              </a:spcBef>
              <a:spcAft>
                <a:spcPts val="0"/>
              </a:spcAft>
              <a:buClr>
                <a:schemeClr val="accent2"/>
              </a:buClr>
              <a:buSzPts val="1500"/>
              <a:buChar char="●"/>
              <a:defRPr>
                <a:solidFill>
                  <a:schemeClr val="accent2"/>
                </a:solidFill>
              </a:defRPr>
            </a:lvl7pPr>
            <a:lvl8pPr indent="-323850" lvl="7" marL="3657600">
              <a:spcBef>
                <a:spcPts val="0"/>
              </a:spcBef>
              <a:spcAft>
                <a:spcPts val="0"/>
              </a:spcAft>
              <a:buClr>
                <a:schemeClr val="accent2"/>
              </a:buClr>
              <a:buSzPts val="1500"/>
              <a:buChar char="○"/>
              <a:defRPr>
                <a:solidFill>
                  <a:schemeClr val="accent2"/>
                </a:solidFill>
              </a:defRPr>
            </a:lvl8pPr>
            <a:lvl9pPr indent="-323850" lvl="8" marL="4114800">
              <a:spcBef>
                <a:spcPts val="0"/>
              </a:spcBef>
              <a:spcAft>
                <a:spcPts val="0"/>
              </a:spcAft>
              <a:buClr>
                <a:schemeClr val="accent2"/>
              </a:buClr>
              <a:buSzPts val="1500"/>
              <a:buChar char="■"/>
              <a:defRPr>
                <a:solidFill>
                  <a:schemeClr val="accent2"/>
                </a:solidFill>
              </a:defRPr>
            </a:lvl9pPr>
          </a:lstStyle>
          <a:p/>
        </p:txBody>
      </p:sp>
      <p:sp>
        <p:nvSpPr>
          <p:cNvPr id="44" name="Google Shape;44;g3a13f52f5f5_0_293"/>
          <p:cNvSpPr txBox="1"/>
          <p:nvPr>
            <p:ph idx="12" type="sldNum"/>
          </p:nvPr>
        </p:nvSpPr>
        <p:spPr>
          <a:xfrm>
            <a:off x="11296610" y="6217622"/>
            <a:ext cx="731700" cy="524700"/>
          </a:xfrm>
          <a:prstGeom prst="rect">
            <a:avLst/>
          </a:prstGeom>
        </p:spPr>
        <p:txBody>
          <a:bodyPr anchorCtr="0" anchor="ctr" bIns="121900" lIns="121900" spcFirstLastPara="1" rIns="121900" wrap="square" tIns="12190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45" name="Shape 45"/>
        <p:cNvGrpSpPr/>
        <p:nvPr/>
      </p:nvGrpSpPr>
      <p:grpSpPr>
        <a:xfrm>
          <a:off x="0" y="0"/>
          <a:ext cx="0" cy="0"/>
          <a:chOff x="0" y="0"/>
          <a:chExt cx="0" cy="0"/>
        </a:xfrm>
      </p:grpSpPr>
      <p:sp>
        <p:nvSpPr>
          <p:cNvPr id="46" name="Google Shape;46;g3a13f52f5f5_0_298"/>
          <p:cNvSpPr txBox="1"/>
          <p:nvPr>
            <p:ph type="title"/>
          </p:nvPr>
        </p:nvSpPr>
        <p:spPr>
          <a:xfrm>
            <a:off x="415567" y="1064800"/>
            <a:ext cx="8330400" cy="4728300"/>
          </a:xfrm>
          <a:prstGeom prst="rect">
            <a:avLst/>
          </a:prstGeom>
        </p:spPr>
        <p:txBody>
          <a:bodyPr anchorCtr="0" anchor="ctr" bIns="121900" lIns="121900" spcFirstLastPara="1" rIns="121900" wrap="square" tIns="12190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47" name="Google Shape;47;g3a13f52f5f5_0_298"/>
          <p:cNvSpPr txBox="1"/>
          <p:nvPr>
            <p:ph idx="12" type="sldNum"/>
          </p:nvPr>
        </p:nvSpPr>
        <p:spPr>
          <a:xfrm>
            <a:off x="11296610" y="6217622"/>
            <a:ext cx="731700" cy="524700"/>
          </a:xfrm>
          <a:prstGeom prst="rect">
            <a:avLst/>
          </a:prstGeom>
        </p:spPr>
        <p:txBody>
          <a:bodyPr anchorCtr="0" anchor="ctr" bIns="121900" lIns="121900" spcFirstLastPara="1" rIns="121900" wrap="square" tIns="121900">
            <a:normAutofit/>
          </a:bodyPr>
          <a:lstStyle>
            <a:lvl1pPr lvl="0">
              <a:buNone/>
              <a:defRPr>
                <a:solidFill>
                  <a:schemeClr val="accent1"/>
                </a:solidFill>
              </a:defRPr>
            </a:lvl1pPr>
            <a:lvl2pPr lvl="1">
              <a:buNone/>
              <a:defRPr>
                <a:solidFill>
                  <a:schemeClr val="accent1"/>
                </a:solidFill>
              </a:defRPr>
            </a:lvl2pPr>
            <a:lvl3pPr lvl="2">
              <a:buNone/>
              <a:defRPr>
                <a:solidFill>
                  <a:schemeClr val="accent1"/>
                </a:solidFill>
              </a:defRPr>
            </a:lvl3pPr>
            <a:lvl4pPr lvl="3">
              <a:buNone/>
              <a:defRPr>
                <a:solidFill>
                  <a:schemeClr val="accent1"/>
                </a:solidFill>
              </a:defRPr>
            </a:lvl4pPr>
            <a:lvl5pPr lvl="4">
              <a:buNone/>
              <a:defRPr>
                <a:solidFill>
                  <a:schemeClr val="accent1"/>
                </a:solidFill>
              </a:defRPr>
            </a:lvl5pPr>
            <a:lvl6pPr lvl="5">
              <a:buNone/>
              <a:defRPr>
                <a:solidFill>
                  <a:schemeClr val="accent1"/>
                </a:solidFill>
              </a:defRPr>
            </a:lvl6pPr>
            <a:lvl7pPr lvl="6">
              <a:buNone/>
              <a:defRPr>
                <a:solidFill>
                  <a:schemeClr val="accent1"/>
                </a:solidFill>
              </a:defRPr>
            </a:lvl7pPr>
            <a:lvl8pPr lvl="7">
              <a:buNone/>
              <a:defRPr>
                <a:solidFill>
                  <a:schemeClr val="accent1"/>
                </a:solidFill>
              </a:defRPr>
            </a:lvl8pPr>
            <a:lvl9pPr lvl="8">
              <a:buNone/>
              <a:defRPr>
                <a:solidFill>
                  <a:schemeClr val="accent1"/>
                </a:solidFill>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48" name="Shape 48"/>
        <p:cNvGrpSpPr/>
        <p:nvPr/>
      </p:nvGrpSpPr>
      <p:grpSpPr>
        <a:xfrm>
          <a:off x="0" y="0"/>
          <a:ext cx="0" cy="0"/>
          <a:chOff x="0" y="0"/>
          <a:chExt cx="0" cy="0"/>
        </a:xfrm>
      </p:grpSpPr>
      <p:sp>
        <p:nvSpPr>
          <p:cNvPr id="49" name="Google Shape;49;g3a13f52f5f5_0_301"/>
          <p:cNvSpPr/>
          <p:nvPr/>
        </p:nvSpPr>
        <p:spPr>
          <a:xfrm>
            <a:off x="0" y="0"/>
            <a:ext cx="6096000" cy="6858000"/>
          </a:xfrm>
          <a:prstGeom prst="rect">
            <a:avLst/>
          </a:prstGeom>
          <a:solidFill>
            <a:schemeClr val="dk1"/>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50" name="Google Shape;50;g3a13f52f5f5_0_301"/>
          <p:cNvSpPr txBox="1"/>
          <p:nvPr>
            <p:ph type="title"/>
          </p:nvPr>
        </p:nvSpPr>
        <p:spPr>
          <a:xfrm>
            <a:off x="415067" y="667900"/>
            <a:ext cx="4939200" cy="2732700"/>
          </a:xfrm>
          <a:prstGeom prst="rect">
            <a:avLst/>
          </a:prstGeom>
        </p:spPr>
        <p:txBody>
          <a:bodyPr anchorCtr="0" anchor="t" bIns="121900" lIns="121900" spcFirstLastPara="1" rIns="121900" wrap="square" tIns="121900">
            <a:normAutofit/>
          </a:bodyPr>
          <a:lstStyle>
            <a:lvl1pPr lvl="0">
              <a:spcBef>
                <a:spcPts val="0"/>
              </a:spcBef>
              <a:spcAft>
                <a:spcPts val="0"/>
              </a:spcAft>
              <a:buClr>
                <a:schemeClr val="lt1"/>
              </a:buClr>
              <a:buSzPts val="3700"/>
              <a:buNone/>
              <a:defRPr>
                <a:solidFill>
                  <a:schemeClr val="lt1"/>
                </a:solidFill>
              </a:defRPr>
            </a:lvl1pPr>
            <a:lvl2pPr lvl="1">
              <a:spcBef>
                <a:spcPts val="0"/>
              </a:spcBef>
              <a:spcAft>
                <a:spcPts val="0"/>
              </a:spcAft>
              <a:buClr>
                <a:schemeClr val="lt1"/>
              </a:buClr>
              <a:buSzPts val="3700"/>
              <a:buNone/>
              <a:defRPr>
                <a:solidFill>
                  <a:schemeClr val="lt1"/>
                </a:solidFill>
              </a:defRPr>
            </a:lvl2pPr>
            <a:lvl3pPr lvl="2">
              <a:spcBef>
                <a:spcPts val="0"/>
              </a:spcBef>
              <a:spcAft>
                <a:spcPts val="0"/>
              </a:spcAft>
              <a:buClr>
                <a:schemeClr val="lt1"/>
              </a:buClr>
              <a:buSzPts val="3700"/>
              <a:buNone/>
              <a:defRPr>
                <a:solidFill>
                  <a:schemeClr val="lt1"/>
                </a:solidFill>
              </a:defRPr>
            </a:lvl3pPr>
            <a:lvl4pPr lvl="3">
              <a:spcBef>
                <a:spcPts val="0"/>
              </a:spcBef>
              <a:spcAft>
                <a:spcPts val="0"/>
              </a:spcAft>
              <a:buClr>
                <a:schemeClr val="lt1"/>
              </a:buClr>
              <a:buSzPts val="3700"/>
              <a:buNone/>
              <a:defRPr>
                <a:solidFill>
                  <a:schemeClr val="lt1"/>
                </a:solidFill>
              </a:defRPr>
            </a:lvl4pPr>
            <a:lvl5pPr lvl="4">
              <a:spcBef>
                <a:spcPts val="0"/>
              </a:spcBef>
              <a:spcAft>
                <a:spcPts val="0"/>
              </a:spcAft>
              <a:buClr>
                <a:schemeClr val="lt1"/>
              </a:buClr>
              <a:buSzPts val="3700"/>
              <a:buNone/>
              <a:defRPr>
                <a:solidFill>
                  <a:schemeClr val="lt1"/>
                </a:solidFill>
              </a:defRPr>
            </a:lvl5pPr>
            <a:lvl6pPr lvl="5">
              <a:spcBef>
                <a:spcPts val="0"/>
              </a:spcBef>
              <a:spcAft>
                <a:spcPts val="0"/>
              </a:spcAft>
              <a:buClr>
                <a:schemeClr val="lt1"/>
              </a:buClr>
              <a:buSzPts val="3700"/>
              <a:buNone/>
              <a:defRPr>
                <a:solidFill>
                  <a:schemeClr val="lt1"/>
                </a:solidFill>
              </a:defRPr>
            </a:lvl6pPr>
            <a:lvl7pPr lvl="6">
              <a:spcBef>
                <a:spcPts val="0"/>
              </a:spcBef>
              <a:spcAft>
                <a:spcPts val="0"/>
              </a:spcAft>
              <a:buClr>
                <a:schemeClr val="lt1"/>
              </a:buClr>
              <a:buSzPts val="3700"/>
              <a:buNone/>
              <a:defRPr>
                <a:solidFill>
                  <a:schemeClr val="lt1"/>
                </a:solidFill>
              </a:defRPr>
            </a:lvl7pPr>
            <a:lvl8pPr lvl="7">
              <a:spcBef>
                <a:spcPts val="0"/>
              </a:spcBef>
              <a:spcAft>
                <a:spcPts val="0"/>
              </a:spcAft>
              <a:buClr>
                <a:schemeClr val="lt1"/>
              </a:buClr>
              <a:buSzPts val="3700"/>
              <a:buNone/>
              <a:defRPr>
                <a:solidFill>
                  <a:schemeClr val="lt1"/>
                </a:solidFill>
              </a:defRPr>
            </a:lvl8pPr>
            <a:lvl9pPr lvl="8">
              <a:spcBef>
                <a:spcPts val="0"/>
              </a:spcBef>
              <a:spcAft>
                <a:spcPts val="0"/>
              </a:spcAft>
              <a:buClr>
                <a:schemeClr val="lt1"/>
              </a:buClr>
              <a:buSzPts val="3700"/>
              <a:buNone/>
              <a:defRPr>
                <a:solidFill>
                  <a:schemeClr val="lt1"/>
                </a:solidFill>
              </a:defRPr>
            </a:lvl9pPr>
          </a:lstStyle>
          <a:p/>
        </p:txBody>
      </p:sp>
      <p:sp>
        <p:nvSpPr>
          <p:cNvPr id="51" name="Google Shape;51;g3a13f52f5f5_0_301"/>
          <p:cNvSpPr txBox="1"/>
          <p:nvPr>
            <p:ph idx="1" type="subTitle"/>
          </p:nvPr>
        </p:nvSpPr>
        <p:spPr>
          <a:xfrm>
            <a:off x="406400" y="3502300"/>
            <a:ext cx="4939200" cy="1235700"/>
          </a:xfrm>
          <a:prstGeom prst="rect">
            <a:avLst/>
          </a:prstGeom>
        </p:spPr>
        <p:txBody>
          <a:bodyPr anchorCtr="0" anchor="t" bIns="121900" lIns="121900" spcFirstLastPara="1" rIns="121900" wrap="square" tIns="121900">
            <a:normAutofit/>
          </a:bodyPr>
          <a:lstStyle>
            <a:lvl1pPr lvl="0">
              <a:lnSpc>
                <a:spcPct val="100000"/>
              </a:lnSpc>
              <a:spcBef>
                <a:spcPts val="0"/>
              </a:spcBef>
              <a:spcAft>
                <a:spcPts val="0"/>
              </a:spcAft>
              <a:buClr>
                <a:schemeClr val="accent2"/>
              </a:buClr>
              <a:buSzPts val="2100"/>
              <a:buNone/>
              <a:defRPr sz="2100">
                <a:solidFill>
                  <a:schemeClr val="accent2"/>
                </a:solidFill>
              </a:defRPr>
            </a:lvl1pPr>
            <a:lvl2pPr lvl="1">
              <a:lnSpc>
                <a:spcPct val="100000"/>
              </a:lnSpc>
              <a:spcBef>
                <a:spcPts val="0"/>
              </a:spcBef>
              <a:spcAft>
                <a:spcPts val="0"/>
              </a:spcAft>
              <a:buClr>
                <a:schemeClr val="accent2"/>
              </a:buClr>
              <a:buSzPts val="2100"/>
              <a:buNone/>
              <a:defRPr sz="2100">
                <a:solidFill>
                  <a:schemeClr val="accent2"/>
                </a:solidFill>
              </a:defRPr>
            </a:lvl2pPr>
            <a:lvl3pPr lvl="2">
              <a:lnSpc>
                <a:spcPct val="100000"/>
              </a:lnSpc>
              <a:spcBef>
                <a:spcPts val="0"/>
              </a:spcBef>
              <a:spcAft>
                <a:spcPts val="0"/>
              </a:spcAft>
              <a:buClr>
                <a:schemeClr val="accent2"/>
              </a:buClr>
              <a:buSzPts val="2100"/>
              <a:buNone/>
              <a:defRPr sz="2100">
                <a:solidFill>
                  <a:schemeClr val="accent2"/>
                </a:solidFill>
              </a:defRPr>
            </a:lvl3pPr>
            <a:lvl4pPr lvl="3">
              <a:lnSpc>
                <a:spcPct val="100000"/>
              </a:lnSpc>
              <a:spcBef>
                <a:spcPts val="0"/>
              </a:spcBef>
              <a:spcAft>
                <a:spcPts val="0"/>
              </a:spcAft>
              <a:buClr>
                <a:schemeClr val="accent2"/>
              </a:buClr>
              <a:buSzPts val="2100"/>
              <a:buNone/>
              <a:defRPr sz="2100">
                <a:solidFill>
                  <a:schemeClr val="accent2"/>
                </a:solidFill>
              </a:defRPr>
            </a:lvl4pPr>
            <a:lvl5pPr lvl="4">
              <a:lnSpc>
                <a:spcPct val="100000"/>
              </a:lnSpc>
              <a:spcBef>
                <a:spcPts val="0"/>
              </a:spcBef>
              <a:spcAft>
                <a:spcPts val="0"/>
              </a:spcAft>
              <a:buClr>
                <a:schemeClr val="accent2"/>
              </a:buClr>
              <a:buSzPts val="2100"/>
              <a:buNone/>
              <a:defRPr sz="2100">
                <a:solidFill>
                  <a:schemeClr val="accent2"/>
                </a:solidFill>
              </a:defRPr>
            </a:lvl5pPr>
            <a:lvl6pPr lvl="5">
              <a:lnSpc>
                <a:spcPct val="100000"/>
              </a:lnSpc>
              <a:spcBef>
                <a:spcPts val="0"/>
              </a:spcBef>
              <a:spcAft>
                <a:spcPts val="0"/>
              </a:spcAft>
              <a:buClr>
                <a:schemeClr val="accent2"/>
              </a:buClr>
              <a:buSzPts val="2100"/>
              <a:buNone/>
              <a:defRPr sz="2100">
                <a:solidFill>
                  <a:schemeClr val="accent2"/>
                </a:solidFill>
              </a:defRPr>
            </a:lvl6pPr>
            <a:lvl7pPr lvl="6">
              <a:lnSpc>
                <a:spcPct val="100000"/>
              </a:lnSpc>
              <a:spcBef>
                <a:spcPts val="0"/>
              </a:spcBef>
              <a:spcAft>
                <a:spcPts val="0"/>
              </a:spcAft>
              <a:buClr>
                <a:schemeClr val="accent2"/>
              </a:buClr>
              <a:buSzPts val="2100"/>
              <a:buNone/>
              <a:defRPr sz="2100">
                <a:solidFill>
                  <a:schemeClr val="accent2"/>
                </a:solidFill>
              </a:defRPr>
            </a:lvl7pPr>
            <a:lvl8pPr lvl="7">
              <a:lnSpc>
                <a:spcPct val="100000"/>
              </a:lnSpc>
              <a:spcBef>
                <a:spcPts val="0"/>
              </a:spcBef>
              <a:spcAft>
                <a:spcPts val="0"/>
              </a:spcAft>
              <a:buClr>
                <a:schemeClr val="accent2"/>
              </a:buClr>
              <a:buSzPts val="2100"/>
              <a:buNone/>
              <a:defRPr sz="2100">
                <a:solidFill>
                  <a:schemeClr val="accent2"/>
                </a:solidFill>
              </a:defRPr>
            </a:lvl8pPr>
            <a:lvl9pPr lvl="8">
              <a:lnSpc>
                <a:spcPct val="100000"/>
              </a:lnSpc>
              <a:spcBef>
                <a:spcPts val="0"/>
              </a:spcBef>
              <a:spcAft>
                <a:spcPts val="0"/>
              </a:spcAft>
              <a:buClr>
                <a:schemeClr val="accent2"/>
              </a:buClr>
              <a:buSzPts val="2100"/>
              <a:buNone/>
              <a:defRPr sz="2100">
                <a:solidFill>
                  <a:schemeClr val="accent2"/>
                </a:solidFill>
              </a:defRPr>
            </a:lvl9pPr>
          </a:lstStyle>
          <a:p/>
        </p:txBody>
      </p:sp>
      <p:sp>
        <p:nvSpPr>
          <p:cNvPr id="52" name="Google Shape;52;g3a13f52f5f5_0_301"/>
          <p:cNvSpPr txBox="1"/>
          <p:nvPr>
            <p:ph idx="2" type="body"/>
          </p:nvPr>
        </p:nvSpPr>
        <p:spPr>
          <a:xfrm>
            <a:off x="6505367" y="667900"/>
            <a:ext cx="5271900" cy="5481900"/>
          </a:xfrm>
          <a:prstGeom prst="rect">
            <a:avLst/>
          </a:prstGeom>
        </p:spPr>
        <p:txBody>
          <a:bodyPr anchorCtr="0" anchor="t" bIns="121900" lIns="121900" spcFirstLastPara="1" rIns="121900" wrap="square" tIns="121900">
            <a:normAutofit/>
          </a:bodyPr>
          <a:lstStyle>
            <a:lvl1pPr indent="-336550" lvl="0" marL="457200">
              <a:spcBef>
                <a:spcPts val="0"/>
              </a:spcBef>
              <a:spcAft>
                <a:spcPts val="0"/>
              </a:spcAft>
              <a:buSzPts val="1700"/>
              <a:buChar char="●"/>
              <a:defRPr/>
            </a:lvl1pPr>
            <a:lvl2pPr indent="-323850" lvl="1" marL="914400">
              <a:spcBef>
                <a:spcPts val="0"/>
              </a:spcBef>
              <a:spcAft>
                <a:spcPts val="0"/>
              </a:spcAft>
              <a:buSzPts val="1500"/>
              <a:buChar char="○"/>
              <a:defRPr/>
            </a:lvl2pPr>
            <a:lvl3pPr indent="-323850" lvl="2" marL="1371600">
              <a:spcBef>
                <a:spcPts val="0"/>
              </a:spcBef>
              <a:spcAft>
                <a:spcPts val="0"/>
              </a:spcAft>
              <a:buSzPts val="1500"/>
              <a:buChar char="■"/>
              <a:defRPr/>
            </a:lvl3pPr>
            <a:lvl4pPr indent="-323850" lvl="3" marL="1828800">
              <a:spcBef>
                <a:spcPts val="0"/>
              </a:spcBef>
              <a:spcAft>
                <a:spcPts val="0"/>
              </a:spcAft>
              <a:buSzPts val="1500"/>
              <a:buChar char="●"/>
              <a:defRPr/>
            </a:lvl4pPr>
            <a:lvl5pPr indent="-323850" lvl="4" marL="2286000">
              <a:spcBef>
                <a:spcPts val="0"/>
              </a:spcBef>
              <a:spcAft>
                <a:spcPts val="0"/>
              </a:spcAft>
              <a:buSzPts val="1500"/>
              <a:buChar char="○"/>
              <a:defRPr/>
            </a:lvl5pPr>
            <a:lvl6pPr indent="-323850" lvl="5" marL="2743200">
              <a:spcBef>
                <a:spcPts val="0"/>
              </a:spcBef>
              <a:spcAft>
                <a:spcPts val="0"/>
              </a:spcAft>
              <a:buSzPts val="1500"/>
              <a:buChar char="■"/>
              <a:defRPr/>
            </a:lvl6pPr>
            <a:lvl7pPr indent="-323850" lvl="6" marL="3200400">
              <a:spcBef>
                <a:spcPts val="0"/>
              </a:spcBef>
              <a:spcAft>
                <a:spcPts val="0"/>
              </a:spcAft>
              <a:buSzPts val="1500"/>
              <a:buChar char="●"/>
              <a:defRPr/>
            </a:lvl7pPr>
            <a:lvl8pPr indent="-323850" lvl="7" marL="3657600">
              <a:spcBef>
                <a:spcPts val="0"/>
              </a:spcBef>
              <a:spcAft>
                <a:spcPts val="0"/>
              </a:spcAft>
              <a:buSzPts val="1500"/>
              <a:buChar char="○"/>
              <a:defRPr/>
            </a:lvl8pPr>
            <a:lvl9pPr indent="-323850" lvl="8" marL="4114800">
              <a:spcBef>
                <a:spcPts val="0"/>
              </a:spcBef>
              <a:spcAft>
                <a:spcPts val="0"/>
              </a:spcAft>
              <a:buSzPts val="1500"/>
              <a:buChar char="■"/>
              <a:defRPr/>
            </a:lvl9pPr>
          </a:lstStyle>
          <a:p/>
        </p:txBody>
      </p:sp>
      <p:sp>
        <p:nvSpPr>
          <p:cNvPr id="53" name="Google Shape;53;g3a13f52f5f5_0_301"/>
          <p:cNvSpPr txBox="1"/>
          <p:nvPr>
            <p:ph idx="12" type="sldNum"/>
          </p:nvPr>
        </p:nvSpPr>
        <p:spPr>
          <a:xfrm>
            <a:off x="11296610" y="6217622"/>
            <a:ext cx="731700" cy="524700"/>
          </a:xfrm>
          <a:prstGeom prst="rect">
            <a:avLst/>
          </a:prstGeom>
        </p:spPr>
        <p:txBody>
          <a:bodyPr anchorCtr="0" anchor="ctr" bIns="121900" lIns="121900" spcFirstLastPara="1" rIns="121900" wrap="square" tIns="12190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54" name="Shape 54"/>
        <p:cNvGrpSpPr/>
        <p:nvPr/>
      </p:nvGrpSpPr>
      <p:grpSpPr>
        <a:xfrm>
          <a:off x="0" y="0"/>
          <a:ext cx="0" cy="0"/>
          <a:chOff x="0" y="0"/>
          <a:chExt cx="0" cy="0"/>
        </a:xfrm>
      </p:grpSpPr>
      <p:sp>
        <p:nvSpPr>
          <p:cNvPr id="55" name="Google Shape;55;g3a13f52f5f5_0_307"/>
          <p:cNvSpPr/>
          <p:nvPr/>
        </p:nvSpPr>
        <p:spPr>
          <a:xfrm>
            <a:off x="0" y="5825333"/>
            <a:ext cx="12192000" cy="1032300"/>
          </a:xfrm>
          <a:prstGeom prst="rect">
            <a:avLst/>
          </a:prstGeom>
          <a:solidFill>
            <a:schemeClr val="dk1"/>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56" name="Google Shape;56;g3a13f52f5f5_0_307"/>
          <p:cNvSpPr txBox="1"/>
          <p:nvPr>
            <p:ph idx="1" type="body"/>
          </p:nvPr>
        </p:nvSpPr>
        <p:spPr>
          <a:xfrm>
            <a:off x="415600" y="6028533"/>
            <a:ext cx="10639200" cy="614100"/>
          </a:xfrm>
          <a:prstGeom prst="rect">
            <a:avLst/>
          </a:prstGeom>
        </p:spPr>
        <p:txBody>
          <a:bodyPr anchorCtr="0" anchor="ctr" bIns="121900" lIns="121900" spcFirstLastPara="1" rIns="121900" wrap="square" tIns="121900">
            <a:normAutofit/>
          </a:bodyPr>
          <a:lstStyle>
            <a:lvl1pPr indent="-228600" lvl="0" marL="457200">
              <a:lnSpc>
                <a:spcPct val="100000"/>
              </a:lnSpc>
              <a:spcBef>
                <a:spcPts val="0"/>
              </a:spcBef>
              <a:spcAft>
                <a:spcPts val="0"/>
              </a:spcAft>
              <a:buClr>
                <a:schemeClr val="lt1"/>
              </a:buClr>
              <a:buSzPts val="1700"/>
              <a:buFont typeface="Merriweather"/>
              <a:buNone/>
              <a:defRPr>
                <a:solidFill>
                  <a:schemeClr val="lt1"/>
                </a:solidFill>
                <a:latin typeface="Merriweather"/>
                <a:ea typeface="Merriweather"/>
                <a:cs typeface="Merriweather"/>
                <a:sym typeface="Merriweather"/>
              </a:defRPr>
            </a:lvl1pPr>
          </a:lstStyle>
          <a:p/>
        </p:txBody>
      </p:sp>
      <p:sp>
        <p:nvSpPr>
          <p:cNvPr id="57" name="Google Shape;57;g3a13f52f5f5_0_307"/>
          <p:cNvSpPr txBox="1"/>
          <p:nvPr>
            <p:ph idx="12" type="sldNum"/>
          </p:nvPr>
        </p:nvSpPr>
        <p:spPr>
          <a:xfrm>
            <a:off x="11296610" y="6217622"/>
            <a:ext cx="731700" cy="524700"/>
          </a:xfrm>
          <a:prstGeom prst="rect">
            <a:avLst/>
          </a:prstGeom>
        </p:spPr>
        <p:txBody>
          <a:bodyPr anchorCtr="0" anchor="ctr" bIns="121900" lIns="121900" spcFirstLastPara="1" rIns="121900" wrap="square" tIns="121900">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2.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paradigm">
    <p:bg>
      <p:bgPr>
        <a:solidFill>
          <a:schemeClr val="lt1"/>
        </a:solidFill>
      </p:bgPr>
    </p:bg>
    <p:spTree>
      <p:nvGrpSpPr>
        <p:cNvPr id="9" name="Shape 9"/>
        <p:cNvGrpSpPr/>
        <p:nvPr/>
      </p:nvGrpSpPr>
      <p:grpSpPr>
        <a:xfrm>
          <a:off x="0" y="0"/>
          <a:ext cx="0" cy="0"/>
          <a:chOff x="0" y="0"/>
          <a:chExt cx="0" cy="0"/>
        </a:xfrm>
      </p:grpSpPr>
      <p:sp>
        <p:nvSpPr>
          <p:cNvPr id="10" name="Google Shape;10;g3a13f52f5f5_0_262"/>
          <p:cNvSpPr txBox="1"/>
          <p:nvPr>
            <p:ph type="title"/>
          </p:nvPr>
        </p:nvSpPr>
        <p:spPr>
          <a:xfrm>
            <a:off x="415600" y="593367"/>
            <a:ext cx="11360700" cy="763500"/>
          </a:xfrm>
          <a:prstGeom prst="rect">
            <a:avLst/>
          </a:prstGeom>
          <a:noFill/>
          <a:ln>
            <a:noFill/>
          </a:ln>
        </p:spPr>
        <p:txBody>
          <a:bodyPr anchorCtr="0" anchor="t" bIns="121900" lIns="121900" spcFirstLastPara="1" rIns="121900" wrap="square" tIns="121900">
            <a:normAutofit/>
          </a:bodyPr>
          <a:lstStyle>
            <a:lvl1pPr lvl="0">
              <a:spcBef>
                <a:spcPts val="0"/>
              </a:spcBef>
              <a:spcAft>
                <a:spcPts val="0"/>
              </a:spcAft>
              <a:buClr>
                <a:schemeClr val="accent1"/>
              </a:buClr>
              <a:buSzPts val="3700"/>
              <a:buFont typeface="Merriweather"/>
              <a:buNone/>
              <a:defRPr sz="3700">
                <a:solidFill>
                  <a:schemeClr val="accent1"/>
                </a:solidFill>
                <a:latin typeface="Merriweather"/>
                <a:ea typeface="Merriweather"/>
                <a:cs typeface="Merriweather"/>
                <a:sym typeface="Merriweather"/>
              </a:defRPr>
            </a:lvl1pPr>
            <a:lvl2pPr lvl="1">
              <a:spcBef>
                <a:spcPts val="0"/>
              </a:spcBef>
              <a:spcAft>
                <a:spcPts val="0"/>
              </a:spcAft>
              <a:buClr>
                <a:schemeClr val="accent1"/>
              </a:buClr>
              <a:buSzPts val="3700"/>
              <a:buFont typeface="Merriweather"/>
              <a:buNone/>
              <a:defRPr sz="3700">
                <a:solidFill>
                  <a:schemeClr val="accent1"/>
                </a:solidFill>
                <a:latin typeface="Merriweather"/>
                <a:ea typeface="Merriweather"/>
                <a:cs typeface="Merriweather"/>
                <a:sym typeface="Merriweather"/>
              </a:defRPr>
            </a:lvl2pPr>
            <a:lvl3pPr lvl="2">
              <a:spcBef>
                <a:spcPts val="0"/>
              </a:spcBef>
              <a:spcAft>
                <a:spcPts val="0"/>
              </a:spcAft>
              <a:buClr>
                <a:schemeClr val="accent1"/>
              </a:buClr>
              <a:buSzPts val="3700"/>
              <a:buFont typeface="Merriweather"/>
              <a:buNone/>
              <a:defRPr sz="3700">
                <a:solidFill>
                  <a:schemeClr val="accent1"/>
                </a:solidFill>
                <a:latin typeface="Merriweather"/>
                <a:ea typeface="Merriweather"/>
                <a:cs typeface="Merriweather"/>
                <a:sym typeface="Merriweather"/>
              </a:defRPr>
            </a:lvl3pPr>
            <a:lvl4pPr lvl="3">
              <a:spcBef>
                <a:spcPts val="0"/>
              </a:spcBef>
              <a:spcAft>
                <a:spcPts val="0"/>
              </a:spcAft>
              <a:buClr>
                <a:schemeClr val="accent1"/>
              </a:buClr>
              <a:buSzPts val="3700"/>
              <a:buFont typeface="Merriweather"/>
              <a:buNone/>
              <a:defRPr sz="3700">
                <a:solidFill>
                  <a:schemeClr val="accent1"/>
                </a:solidFill>
                <a:latin typeface="Merriweather"/>
                <a:ea typeface="Merriweather"/>
                <a:cs typeface="Merriweather"/>
                <a:sym typeface="Merriweather"/>
              </a:defRPr>
            </a:lvl4pPr>
            <a:lvl5pPr lvl="4">
              <a:spcBef>
                <a:spcPts val="0"/>
              </a:spcBef>
              <a:spcAft>
                <a:spcPts val="0"/>
              </a:spcAft>
              <a:buClr>
                <a:schemeClr val="accent1"/>
              </a:buClr>
              <a:buSzPts val="3700"/>
              <a:buFont typeface="Merriweather"/>
              <a:buNone/>
              <a:defRPr sz="3700">
                <a:solidFill>
                  <a:schemeClr val="accent1"/>
                </a:solidFill>
                <a:latin typeface="Merriweather"/>
                <a:ea typeface="Merriweather"/>
                <a:cs typeface="Merriweather"/>
                <a:sym typeface="Merriweather"/>
              </a:defRPr>
            </a:lvl5pPr>
            <a:lvl6pPr lvl="5">
              <a:spcBef>
                <a:spcPts val="0"/>
              </a:spcBef>
              <a:spcAft>
                <a:spcPts val="0"/>
              </a:spcAft>
              <a:buClr>
                <a:schemeClr val="accent1"/>
              </a:buClr>
              <a:buSzPts val="3700"/>
              <a:buFont typeface="Merriweather"/>
              <a:buNone/>
              <a:defRPr sz="3700">
                <a:solidFill>
                  <a:schemeClr val="accent1"/>
                </a:solidFill>
                <a:latin typeface="Merriweather"/>
                <a:ea typeface="Merriweather"/>
                <a:cs typeface="Merriweather"/>
                <a:sym typeface="Merriweather"/>
              </a:defRPr>
            </a:lvl6pPr>
            <a:lvl7pPr lvl="6">
              <a:spcBef>
                <a:spcPts val="0"/>
              </a:spcBef>
              <a:spcAft>
                <a:spcPts val="0"/>
              </a:spcAft>
              <a:buClr>
                <a:schemeClr val="accent1"/>
              </a:buClr>
              <a:buSzPts val="3700"/>
              <a:buFont typeface="Merriweather"/>
              <a:buNone/>
              <a:defRPr sz="3700">
                <a:solidFill>
                  <a:schemeClr val="accent1"/>
                </a:solidFill>
                <a:latin typeface="Merriweather"/>
                <a:ea typeface="Merriweather"/>
                <a:cs typeface="Merriweather"/>
                <a:sym typeface="Merriweather"/>
              </a:defRPr>
            </a:lvl7pPr>
            <a:lvl8pPr lvl="7">
              <a:spcBef>
                <a:spcPts val="0"/>
              </a:spcBef>
              <a:spcAft>
                <a:spcPts val="0"/>
              </a:spcAft>
              <a:buClr>
                <a:schemeClr val="accent1"/>
              </a:buClr>
              <a:buSzPts val="3700"/>
              <a:buFont typeface="Merriweather"/>
              <a:buNone/>
              <a:defRPr sz="3700">
                <a:solidFill>
                  <a:schemeClr val="accent1"/>
                </a:solidFill>
                <a:latin typeface="Merriweather"/>
                <a:ea typeface="Merriweather"/>
                <a:cs typeface="Merriweather"/>
                <a:sym typeface="Merriweather"/>
              </a:defRPr>
            </a:lvl8pPr>
            <a:lvl9pPr lvl="8">
              <a:spcBef>
                <a:spcPts val="0"/>
              </a:spcBef>
              <a:spcAft>
                <a:spcPts val="0"/>
              </a:spcAft>
              <a:buClr>
                <a:schemeClr val="accent1"/>
              </a:buClr>
              <a:buSzPts val="3700"/>
              <a:buFont typeface="Merriweather"/>
              <a:buNone/>
              <a:defRPr sz="3700">
                <a:solidFill>
                  <a:schemeClr val="accent1"/>
                </a:solidFill>
                <a:latin typeface="Merriweather"/>
                <a:ea typeface="Merriweather"/>
                <a:cs typeface="Merriweather"/>
                <a:sym typeface="Merriweather"/>
              </a:defRPr>
            </a:lvl9pPr>
          </a:lstStyle>
          <a:p/>
        </p:txBody>
      </p:sp>
      <p:sp>
        <p:nvSpPr>
          <p:cNvPr id="11" name="Google Shape;11;g3a13f52f5f5_0_262"/>
          <p:cNvSpPr txBox="1"/>
          <p:nvPr>
            <p:ph idx="1" type="body"/>
          </p:nvPr>
        </p:nvSpPr>
        <p:spPr>
          <a:xfrm>
            <a:off x="415600" y="1536633"/>
            <a:ext cx="11360700" cy="4555200"/>
          </a:xfrm>
          <a:prstGeom prst="rect">
            <a:avLst/>
          </a:prstGeom>
          <a:noFill/>
          <a:ln>
            <a:noFill/>
          </a:ln>
        </p:spPr>
        <p:txBody>
          <a:bodyPr anchorCtr="0" anchor="t" bIns="121900" lIns="121900" spcFirstLastPara="1" rIns="121900" wrap="square" tIns="121900">
            <a:normAutofit/>
          </a:bodyPr>
          <a:lstStyle>
            <a:lvl1pPr indent="-336550" lvl="0" marL="457200">
              <a:lnSpc>
                <a:spcPct val="115000"/>
              </a:lnSpc>
              <a:spcBef>
                <a:spcPts val="0"/>
              </a:spcBef>
              <a:spcAft>
                <a:spcPts val="0"/>
              </a:spcAft>
              <a:buClr>
                <a:schemeClr val="dk2"/>
              </a:buClr>
              <a:buSzPts val="1700"/>
              <a:buFont typeface="Roboto"/>
              <a:buChar char="●"/>
              <a:defRPr sz="1700">
                <a:solidFill>
                  <a:schemeClr val="dk2"/>
                </a:solidFill>
                <a:latin typeface="Roboto"/>
                <a:ea typeface="Roboto"/>
                <a:cs typeface="Roboto"/>
                <a:sym typeface="Roboto"/>
              </a:defRPr>
            </a:lvl1pPr>
            <a:lvl2pPr indent="-323850" lvl="1" marL="914400">
              <a:lnSpc>
                <a:spcPct val="115000"/>
              </a:lnSpc>
              <a:spcBef>
                <a:spcPts val="0"/>
              </a:spcBef>
              <a:spcAft>
                <a:spcPts val="0"/>
              </a:spcAft>
              <a:buClr>
                <a:schemeClr val="dk2"/>
              </a:buClr>
              <a:buSzPts val="1500"/>
              <a:buFont typeface="Roboto"/>
              <a:buChar char="○"/>
              <a:defRPr sz="1500">
                <a:solidFill>
                  <a:schemeClr val="dk2"/>
                </a:solidFill>
                <a:latin typeface="Roboto"/>
                <a:ea typeface="Roboto"/>
                <a:cs typeface="Roboto"/>
                <a:sym typeface="Roboto"/>
              </a:defRPr>
            </a:lvl2pPr>
            <a:lvl3pPr indent="-323850" lvl="2" marL="1371600">
              <a:lnSpc>
                <a:spcPct val="115000"/>
              </a:lnSpc>
              <a:spcBef>
                <a:spcPts val="0"/>
              </a:spcBef>
              <a:spcAft>
                <a:spcPts val="0"/>
              </a:spcAft>
              <a:buClr>
                <a:schemeClr val="dk2"/>
              </a:buClr>
              <a:buSzPts val="1500"/>
              <a:buFont typeface="Roboto"/>
              <a:buChar char="■"/>
              <a:defRPr sz="1500">
                <a:solidFill>
                  <a:schemeClr val="dk2"/>
                </a:solidFill>
                <a:latin typeface="Roboto"/>
                <a:ea typeface="Roboto"/>
                <a:cs typeface="Roboto"/>
                <a:sym typeface="Roboto"/>
              </a:defRPr>
            </a:lvl3pPr>
            <a:lvl4pPr indent="-323850" lvl="3" marL="1828800">
              <a:lnSpc>
                <a:spcPct val="115000"/>
              </a:lnSpc>
              <a:spcBef>
                <a:spcPts val="0"/>
              </a:spcBef>
              <a:spcAft>
                <a:spcPts val="0"/>
              </a:spcAft>
              <a:buClr>
                <a:schemeClr val="dk2"/>
              </a:buClr>
              <a:buSzPts val="1500"/>
              <a:buFont typeface="Roboto"/>
              <a:buChar char="●"/>
              <a:defRPr sz="1500">
                <a:solidFill>
                  <a:schemeClr val="dk2"/>
                </a:solidFill>
                <a:latin typeface="Roboto"/>
                <a:ea typeface="Roboto"/>
                <a:cs typeface="Roboto"/>
                <a:sym typeface="Roboto"/>
              </a:defRPr>
            </a:lvl4pPr>
            <a:lvl5pPr indent="-323850" lvl="4" marL="2286000">
              <a:lnSpc>
                <a:spcPct val="115000"/>
              </a:lnSpc>
              <a:spcBef>
                <a:spcPts val="0"/>
              </a:spcBef>
              <a:spcAft>
                <a:spcPts val="0"/>
              </a:spcAft>
              <a:buClr>
                <a:schemeClr val="dk2"/>
              </a:buClr>
              <a:buSzPts val="1500"/>
              <a:buFont typeface="Roboto"/>
              <a:buChar char="○"/>
              <a:defRPr sz="1500">
                <a:solidFill>
                  <a:schemeClr val="dk2"/>
                </a:solidFill>
                <a:latin typeface="Roboto"/>
                <a:ea typeface="Roboto"/>
                <a:cs typeface="Roboto"/>
                <a:sym typeface="Roboto"/>
              </a:defRPr>
            </a:lvl5pPr>
            <a:lvl6pPr indent="-323850" lvl="5" marL="2743200">
              <a:lnSpc>
                <a:spcPct val="115000"/>
              </a:lnSpc>
              <a:spcBef>
                <a:spcPts val="0"/>
              </a:spcBef>
              <a:spcAft>
                <a:spcPts val="0"/>
              </a:spcAft>
              <a:buClr>
                <a:schemeClr val="dk2"/>
              </a:buClr>
              <a:buSzPts val="1500"/>
              <a:buFont typeface="Roboto"/>
              <a:buChar char="■"/>
              <a:defRPr sz="1500">
                <a:solidFill>
                  <a:schemeClr val="dk2"/>
                </a:solidFill>
                <a:latin typeface="Roboto"/>
                <a:ea typeface="Roboto"/>
                <a:cs typeface="Roboto"/>
                <a:sym typeface="Roboto"/>
              </a:defRPr>
            </a:lvl6pPr>
            <a:lvl7pPr indent="-323850" lvl="6" marL="3200400">
              <a:lnSpc>
                <a:spcPct val="115000"/>
              </a:lnSpc>
              <a:spcBef>
                <a:spcPts val="0"/>
              </a:spcBef>
              <a:spcAft>
                <a:spcPts val="0"/>
              </a:spcAft>
              <a:buClr>
                <a:schemeClr val="dk2"/>
              </a:buClr>
              <a:buSzPts val="1500"/>
              <a:buFont typeface="Roboto"/>
              <a:buChar char="●"/>
              <a:defRPr sz="1500">
                <a:solidFill>
                  <a:schemeClr val="dk2"/>
                </a:solidFill>
                <a:latin typeface="Roboto"/>
                <a:ea typeface="Roboto"/>
                <a:cs typeface="Roboto"/>
                <a:sym typeface="Roboto"/>
              </a:defRPr>
            </a:lvl7pPr>
            <a:lvl8pPr indent="-323850" lvl="7" marL="3657600">
              <a:lnSpc>
                <a:spcPct val="115000"/>
              </a:lnSpc>
              <a:spcBef>
                <a:spcPts val="0"/>
              </a:spcBef>
              <a:spcAft>
                <a:spcPts val="0"/>
              </a:spcAft>
              <a:buClr>
                <a:schemeClr val="dk2"/>
              </a:buClr>
              <a:buSzPts val="1500"/>
              <a:buFont typeface="Roboto"/>
              <a:buChar char="○"/>
              <a:defRPr sz="1500">
                <a:solidFill>
                  <a:schemeClr val="dk2"/>
                </a:solidFill>
                <a:latin typeface="Roboto"/>
                <a:ea typeface="Roboto"/>
                <a:cs typeface="Roboto"/>
                <a:sym typeface="Roboto"/>
              </a:defRPr>
            </a:lvl8pPr>
            <a:lvl9pPr indent="-323850" lvl="8" marL="4114800">
              <a:lnSpc>
                <a:spcPct val="115000"/>
              </a:lnSpc>
              <a:spcBef>
                <a:spcPts val="0"/>
              </a:spcBef>
              <a:spcAft>
                <a:spcPts val="0"/>
              </a:spcAft>
              <a:buClr>
                <a:schemeClr val="dk2"/>
              </a:buClr>
              <a:buSzPts val="1500"/>
              <a:buFont typeface="Roboto"/>
              <a:buChar char="■"/>
              <a:defRPr sz="1500">
                <a:solidFill>
                  <a:schemeClr val="dk2"/>
                </a:solidFill>
                <a:latin typeface="Roboto"/>
                <a:ea typeface="Roboto"/>
                <a:cs typeface="Roboto"/>
                <a:sym typeface="Roboto"/>
              </a:defRPr>
            </a:lvl9pPr>
          </a:lstStyle>
          <a:p/>
        </p:txBody>
      </p:sp>
      <p:sp>
        <p:nvSpPr>
          <p:cNvPr id="12" name="Google Shape;12;g3a13f52f5f5_0_262"/>
          <p:cNvSpPr txBox="1"/>
          <p:nvPr>
            <p:ph idx="12" type="sldNum"/>
          </p:nvPr>
        </p:nvSpPr>
        <p:spPr>
          <a:xfrm>
            <a:off x="11296610" y="6217622"/>
            <a:ext cx="731700" cy="524700"/>
          </a:xfrm>
          <a:prstGeom prst="rect">
            <a:avLst/>
          </a:prstGeom>
          <a:noFill/>
          <a:ln>
            <a:noFill/>
          </a:ln>
        </p:spPr>
        <p:txBody>
          <a:bodyPr anchorCtr="0" anchor="ctr" bIns="121900" lIns="121900" spcFirstLastPara="1" rIns="121900" wrap="square" tIns="121900">
            <a:normAutofit/>
          </a:bodyPr>
          <a:lstStyle>
            <a:lvl1pPr lvl="0" algn="r">
              <a:buNone/>
              <a:defRPr sz="1300">
                <a:solidFill>
                  <a:schemeClr val="dk2"/>
                </a:solidFill>
                <a:latin typeface="Roboto"/>
                <a:ea typeface="Roboto"/>
                <a:cs typeface="Roboto"/>
                <a:sym typeface="Roboto"/>
              </a:defRPr>
            </a:lvl1pPr>
            <a:lvl2pPr lvl="1" algn="r">
              <a:buNone/>
              <a:defRPr sz="1300">
                <a:solidFill>
                  <a:schemeClr val="dk2"/>
                </a:solidFill>
                <a:latin typeface="Roboto"/>
                <a:ea typeface="Roboto"/>
                <a:cs typeface="Roboto"/>
                <a:sym typeface="Roboto"/>
              </a:defRPr>
            </a:lvl2pPr>
            <a:lvl3pPr lvl="2" algn="r">
              <a:buNone/>
              <a:defRPr sz="1300">
                <a:solidFill>
                  <a:schemeClr val="dk2"/>
                </a:solidFill>
                <a:latin typeface="Roboto"/>
                <a:ea typeface="Roboto"/>
                <a:cs typeface="Roboto"/>
                <a:sym typeface="Roboto"/>
              </a:defRPr>
            </a:lvl3pPr>
            <a:lvl4pPr lvl="3" algn="r">
              <a:buNone/>
              <a:defRPr sz="1300">
                <a:solidFill>
                  <a:schemeClr val="dk2"/>
                </a:solidFill>
                <a:latin typeface="Roboto"/>
                <a:ea typeface="Roboto"/>
                <a:cs typeface="Roboto"/>
                <a:sym typeface="Roboto"/>
              </a:defRPr>
            </a:lvl4pPr>
            <a:lvl5pPr lvl="4" algn="r">
              <a:buNone/>
              <a:defRPr sz="1300">
                <a:solidFill>
                  <a:schemeClr val="dk2"/>
                </a:solidFill>
                <a:latin typeface="Roboto"/>
                <a:ea typeface="Roboto"/>
                <a:cs typeface="Roboto"/>
                <a:sym typeface="Roboto"/>
              </a:defRPr>
            </a:lvl5pPr>
            <a:lvl6pPr lvl="5" algn="r">
              <a:buNone/>
              <a:defRPr sz="1300">
                <a:solidFill>
                  <a:schemeClr val="dk2"/>
                </a:solidFill>
                <a:latin typeface="Roboto"/>
                <a:ea typeface="Roboto"/>
                <a:cs typeface="Roboto"/>
                <a:sym typeface="Roboto"/>
              </a:defRPr>
            </a:lvl6pPr>
            <a:lvl7pPr lvl="6" algn="r">
              <a:buNone/>
              <a:defRPr sz="1300">
                <a:solidFill>
                  <a:schemeClr val="dk2"/>
                </a:solidFill>
                <a:latin typeface="Roboto"/>
                <a:ea typeface="Roboto"/>
                <a:cs typeface="Roboto"/>
                <a:sym typeface="Roboto"/>
              </a:defRPr>
            </a:lvl7pPr>
            <a:lvl8pPr lvl="7" algn="r">
              <a:buNone/>
              <a:defRPr sz="1300">
                <a:solidFill>
                  <a:schemeClr val="dk2"/>
                </a:solidFill>
                <a:latin typeface="Roboto"/>
                <a:ea typeface="Roboto"/>
                <a:cs typeface="Roboto"/>
                <a:sym typeface="Roboto"/>
              </a:defRPr>
            </a:lvl8pPr>
            <a:lvl9pPr lvl="8" algn="r">
              <a:buNone/>
              <a:defRPr sz="1300">
                <a:solidFill>
                  <a:schemeClr val="dk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E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image" Target="../media/image4.png"/><Relationship Id="rId4" Type="http://schemas.openxmlformats.org/officeDocument/2006/relationships/image" Target="../media/image3.png"/><Relationship Id="rId5" Type="http://schemas.openxmlformats.org/officeDocument/2006/relationships/image" Target="../media/image1.png"/><Relationship Id="rId6" Type="http://schemas.openxmlformats.org/officeDocument/2006/relationships/image" Target="../media/image6.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0.xml"/><Relationship Id="rId3" Type="http://schemas.openxmlformats.org/officeDocument/2006/relationships/image" Target="../media/image6.png"/><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1.xml"/><Relationship Id="rId3" Type="http://schemas.openxmlformats.org/officeDocument/2006/relationships/image" Target="../media/image6.png"/><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2.xml"/><Relationship Id="rId3" Type="http://schemas.openxmlformats.org/officeDocument/2006/relationships/image" Target="../media/image6.png"/><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3.xml"/><Relationship Id="rId3" Type="http://schemas.openxmlformats.org/officeDocument/2006/relationships/image" Target="../media/image6.png"/><Relationship Id="rId4" Type="http://schemas.openxmlformats.org/officeDocument/2006/relationships/image" Target="../media/image8.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4.xml"/><Relationship Id="rId3" Type="http://schemas.openxmlformats.org/officeDocument/2006/relationships/image" Target="../media/image6.png"/><Relationship Id="rId4" Type="http://schemas.openxmlformats.org/officeDocument/2006/relationships/image" Target="../media/image9.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5.xml"/><Relationship Id="rId3" Type="http://schemas.openxmlformats.org/officeDocument/2006/relationships/image" Target="../media/image6.png"/><Relationship Id="rId4" Type="http://schemas.openxmlformats.org/officeDocument/2006/relationships/image" Target="../media/image13.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6.xml"/><Relationship Id="rId3" Type="http://schemas.openxmlformats.org/officeDocument/2006/relationships/image" Target="../media/image6.png"/><Relationship Id="rId4" Type="http://schemas.openxmlformats.org/officeDocument/2006/relationships/image" Target="../media/image7.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7.xml"/><Relationship Id="rId3" Type="http://schemas.openxmlformats.org/officeDocument/2006/relationships/image" Target="../media/image14.png"/><Relationship Id="rId4" Type="http://schemas.openxmlformats.org/officeDocument/2006/relationships/image" Target="../media/image6.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8.xml"/><Relationship Id="rId3" Type="http://schemas.openxmlformats.org/officeDocument/2006/relationships/image" Target="../media/image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 Id="rId3" Type="http://schemas.openxmlformats.org/officeDocument/2006/relationships/image" Target="../media/image6.png"/><Relationship Id="rId4" Type="http://schemas.openxmlformats.org/officeDocument/2006/relationships/image" Target="../media/image2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 Id="rId3" Type="http://schemas.openxmlformats.org/officeDocument/2006/relationships/image" Target="../media/image6.png"/><Relationship Id="rId4" Type="http://schemas.openxmlformats.org/officeDocument/2006/relationships/image" Target="../media/image1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xml"/><Relationship Id="rId3" Type="http://schemas.openxmlformats.org/officeDocument/2006/relationships/image" Target="../media/image6.png"/><Relationship Id="rId4" Type="http://schemas.openxmlformats.org/officeDocument/2006/relationships/image" Target="../media/image1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 Id="rId3" Type="http://schemas.openxmlformats.org/officeDocument/2006/relationships/image" Target="../media/image6.png"/><Relationship Id="rId4" Type="http://schemas.openxmlformats.org/officeDocument/2006/relationships/image" Target="../media/image19.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xml"/><Relationship Id="rId3" Type="http://schemas.openxmlformats.org/officeDocument/2006/relationships/image" Target="../media/image6.png"/><Relationship Id="rId4" Type="http://schemas.openxmlformats.org/officeDocument/2006/relationships/image" Target="../media/image1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xml"/><Relationship Id="rId3" Type="http://schemas.openxmlformats.org/officeDocument/2006/relationships/image" Target="../media/image6.png"/><Relationship Id="rId4" Type="http://schemas.openxmlformats.org/officeDocument/2006/relationships/image" Target="../media/image20.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xml"/><Relationship Id="rId3" Type="http://schemas.openxmlformats.org/officeDocument/2006/relationships/image" Target="../media/image6.png"/><Relationship Id="rId4" Type="http://schemas.openxmlformats.org/officeDocument/2006/relationships/image" Target="../media/image1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9.xml"/><Relationship Id="rId3" Type="http://schemas.openxmlformats.org/officeDocument/2006/relationships/image" Target="../media/image6.png"/><Relationship Id="rId4"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 name="Shape 81"/>
        <p:cNvGrpSpPr/>
        <p:nvPr/>
      </p:nvGrpSpPr>
      <p:grpSpPr>
        <a:xfrm>
          <a:off x="0" y="0"/>
          <a:ext cx="0" cy="0"/>
          <a:chOff x="0" y="0"/>
          <a:chExt cx="0" cy="0"/>
        </a:xfrm>
      </p:grpSpPr>
      <p:sp>
        <p:nvSpPr>
          <p:cNvPr id="82" name="Google Shape;82;p1"/>
          <p:cNvSpPr txBox="1"/>
          <p:nvPr>
            <p:ph type="title"/>
          </p:nvPr>
        </p:nvSpPr>
        <p:spPr>
          <a:xfrm>
            <a:off x="3379928" y="1170849"/>
            <a:ext cx="8927400" cy="32544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SzPts val="1400"/>
              <a:buNone/>
            </a:pPr>
            <a:r>
              <a:rPr lang="es-ES"/>
              <a:t>SKILL - TIME MANAGEMENT</a:t>
            </a:r>
            <a:endParaRPr/>
          </a:p>
        </p:txBody>
      </p:sp>
      <p:grpSp>
        <p:nvGrpSpPr>
          <p:cNvPr id="83" name="Google Shape;83;p1"/>
          <p:cNvGrpSpPr/>
          <p:nvPr/>
        </p:nvGrpSpPr>
        <p:grpSpPr>
          <a:xfrm>
            <a:off x="8306290" y="-3"/>
            <a:ext cx="3885722" cy="1320799"/>
            <a:chOff x="3714190" y="5347947"/>
            <a:chExt cx="3885722" cy="1320799"/>
          </a:xfrm>
        </p:grpSpPr>
        <p:pic>
          <p:nvPicPr>
            <p:cNvPr id="84" name="Google Shape;84;p1"/>
            <p:cNvPicPr preferRelativeResize="0"/>
            <p:nvPr/>
          </p:nvPicPr>
          <p:blipFill rotWithShape="1">
            <a:blip r:embed="rId3">
              <a:alphaModFix/>
            </a:blip>
            <a:srcRect b="0" l="0" r="0" t="0"/>
            <a:stretch/>
          </p:blipFill>
          <p:spPr>
            <a:xfrm>
              <a:off x="3714190" y="5894811"/>
              <a:ext cx="2095500" cy="482600"/>
            </a:xfrm>
            <a:prstGeom prst="rect">
              <a:avLst/>
            </a:prstGeom>
            <a:noFill/>
            <a:ln>
              <a:noFill/>
            </a:ln>
          </p:spPr>
        </p:pic>
        <p:pic>
          <p:nvPicPr>
            <p:cNvPr id="85" name="Google Shape;85;p1"/>
            <p:cNvPicPr preferRelativeResize="0"/>
            <p:nvPr/>
          </p:nvPicPr>
          <p:blipFill rotWithShape="1">
            <a:blip r:embed="rId4">
              <a:alphaModFix/>
            </a:blip>
            <a:srcRect b="0" l="0" r="0" t="0"/>
            <a:stretch/>
          </p:blipFill>
          <p:spPr>
            <a:xfrm>
              <a:off x="6279112" y="5347947"/>
              <a:ext cx="1320800" cy="1320799"/>
            </a:xfrm>
            <a:prstGeom prst="rect">
              <a:avLst/>
            </a:prstGeom>
            <a:noFill/>
            <a:ln>
              <a:noFill/>
            </a:ln>
          </p:spPr>
        </p:pic>
      </p:grpSp>
      <p:pic>
        <p:nvPicPr>
          <p:cNvPr id="86" name="Google Shape;86;p1"/>
          <p:cNvPicPr preferRelativeResize="0"/>
          <p:nvPr/>
        </p:nvPicPr>
        <p:blipFill rotWithShape="1">
          <a:blip r:embed="rId5">
            <a:alphaModFix/>
          </a:blip>
          <a:srcRect b="0" l="0" r="0" t="0"/>
          <a:stretch/>
        </p:blipFill>
        <p:spPr>
          <a:xfrm>
            <a:off x="3" y="6323936"/>
            <a:ext cx="2476500" cy="495300"/>
          </a:xfrm>
          <a:prstGeom prst="rect">
            <a:avLst/>
          </a:prstGeom>
          <a:noFill/>
          <a:ln>
            <a:noFill/>
          </a:ln>
        </p:spPr>
      </p:pic>
      <p:pic>
        <p:nvPicPr>
          <p:cNvPr descr="Logotipo&#10;&#10;El contenido generado por IA puede ser incorrecto." id="87" name="Google Shape;87;p1"/>
          <p:cNvPicPr preferRelativeResize="0"/>
          <p:nvPr/>
        </p:nvPicPr>
        <p:blipFill rotWithShape="1">
          <a:blip r:embed="rId6">
            <a:alphaModFix/>
          </a:blip>
          <a:srcRect b="0" l="0" r="0" t="0"/>
          <a:stretch/>
        </p:blipFill>
        <p:spPr>
          <a:xfrm>
            <a:off x="-335573" y="-343454"/>
            <a:ext cx="3353895" cy="3353895"/>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6" name="Shape 156"/>
        <p:cNvGrpSpPr/>
        <p:nvPr/>
      </p:nvGrpSpPr>
      <p:grpSpPr>
        <a:xfrm>
          <a:off x="0" y="0"/>
          <a:ext cx="0" cy="0"/>
          <a:chOff x="0" y="0"/>
          <a:chExt cx="0" cy="0"/>
        </a:xfrm>
      </p:grpSpPr>
      <p:sp>
        <p:nvSpPr>
          <p:cNvPr id="157" name="Google Shape;157;p10"/>
          <p:cNvSpPr txBox="1"/>
          <p:nvPr/>
        </p:nvSpPr>
        <p:spPr>
          <a:xfrm>
            <a:off x="4519603" y="1"/>
            <a:ext cx="7672500" cy="1674900"/>
          </a:xfrm>
          <a:prstGeom prst="rect">
            <a:avLst/>
          </a:prstGeom>
          <a:noFill/>
          <a:ln>
            <a:noFill/>
          </a:ln>
        </p:spPr>
        <p:txBody>
          <a:bodyPr anchorCtr="0" anchor="t" bIns="45700" lIns="91425" spcFirstLastPara="1" rIns="91425" wrap="square" tIns="45700">
            <a:normAutofit/>
          </a:bodyPr>
          <a:lstStyle/>
          <a:p>
            <a:pPr indent="0" lvl="0" marL="0" marR="0" rtl="0" algn="r">
              <a:lnSpc>
                <a:spcPct val="100000"/>
              </a:lnSpc>
              <a:spcBef>
                <a:spcPts val="0"/>
              </a:spcBef>
              <a:spcAft>
                <a:spcPts val="0"/>
              </a:spcAft>
              <a:buClr>
                <a:srgbClr val="FFFFFF"/>
              </a:buClr>
              <a:buSzPts val="4267"/>
              <a:buFont typeface="Corbel"/>
              <a:buNone/>
            </a:pPr>
            <a:r>
              <a:rPr b="0" i="0" lang="es-ES" sz="3300" u="none" cap="none" strike="noStrike">
                <a:solidFill>
                  <a:srgbClr val="FFFFFF"/>
                </a:solidFill>
                <a:latin typeface="Corbel"/>
                <a:ea typeface="Corbel"/>
                <a:cs typeface="Corbel"/>
                <a:sym typeface="Corbel"/>
              </a:rPr>
              <a:t>SKILL – TIME MANAGEMENT</a:t>
            </a:r>
            <a:br>
              <a:rPr b="0" i="0" lang="es-ES" sz="3300" u="none" cap="none" strike="noStrike">
                <a:solidFill>
                  <a:srgbClr val="FFFFFF"/>
                </a:solidFill>
                <a:latin typeface="Corbel"/>
                <a:ea typeface="Corbel"/>
                <a:cs typeface="Corbel"/>
                <a:sym typeface="Corbel"/>
              </a:rPr>
            </a:br>
            <a:endParaRPr b="0" i="0" sz="3300" u="none" cap="none" strike="noStrike">
              <a:solidFill>
                <a:srgbClr val="FFFFFF"/>
              </a:solidFill>
              <a:latin typeface="Corbel"/>
              <a:ea typeface="Corbel"/>
              <a:cs typeface="Corbel"/>
              <a:sym typeface="Corbel"/>
            </a:endParaRPr>
          </a:p>
        </p:txBody>
      </p:sp>
      <p:pic>
        <p:nvPicPr>
          <p:cNvPr descr="Logotipo&#10;&#10;El contenido generado por IA puede ser incorrecto." id="158" name="Google Shape;158;p10"/>
          <p:cNvPicPr preferRelativeResize="0"/>
          <p:nvPr/>
        </p:nvPicPr>
        <p:blipFill rotWithShape="1">
          <a:blip r:embed="rId3">
            <a:alphaModFix/>
          </a:blip>
          <a:srcRect b="0" l="0" r="0" t="0"/>
          <a:stretch/>
        </p:blipFill>
        <p:spPr>
          <a:xfrm>
            <a:off x="-139139" y="-171383"/>
            <a:ext cx="1674813" cy="1674813"/>
          </a:xfrm>
          <a:prstGeom prst="rect">
            <a:avLst/>
          </a:prstGeom>
          <a:noFill/>
          <a:ln>
            <a:noFill/>
          </a:ln>
        </p:spPr>
      </p:pic>
      <p:sp>
        <p:nvSpPr>
          <p:cNvPr id="159" name="Google Shape;159;p10"/>
          <p:cNvSpPr txBox="1"/>
          <p:nvPr/>
        </p:nvSpPr>
        <p:spPr>
          <a:xfrm>
            <a:off x="228360" y="2528677"/>
            <a:ext cx="6172200" cy="24627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Corbel"/>
              <a:buNone/>
            </a:pPr>
            <a:r>
              <a:rPr b="1" i="0" lang="es-ES" sz="2200" u="sng" cap="none" strike="noStrike">
                <a:latin typeface="Corbel"/>
                <a:ea typeface="Corbel"/>
                <a:cs typeface="Corbel"/>
                <a:sym typeface="Corbel"/>
              </a:rPr>
              <a:t>TIME BLOCKING TECHNIQUE</a:t>
            </a:r>
            <a:endParaRPr i="0" sz="2200" u="sng" cap="none" strike="noStrike">
              <a:latin typeface="Corbel"/>
              <a:ea typeface="Corbel"/>
              <a:cs typeface="Corbel"/>
              <a:sym typeface="Corbel"/>
            </a:endParaRPr>
          </a:p>
          <a:p>
            <a:pPr indent="0" lvl="0" marL="0" marR="0" rtl="0" algn="l">
              <a:lnSpc>
                <a:spcPct val="100000"/>
              </a:lnSpc>
              <a:spcBef>
                <a:spcPts val="0"/>
              </a:spcBef>
              <a:spcAft>
                <a:spcPts val="0"/>
              </a:spcAft>
              <a:buClr>
                <a:schemeClr val="dk1"/>
              </a:buClr>
              <a:buSzPts val="1800"/>
              <a:buFont typeface="Corbel"/>
              <a:buNone/>
            </a:pPr>
            <a:r>
              <a:t/>
            </a:r>
            <a:endParaRPr b="1" i="0" sz="2200" u="none" cap="none" strike="noStrike">
              <a:latin typeface="Corbel"/>
              <a:ea typeface="Corbel"/>
              <a:cs typeface="Corbel"/>
              <a:sym typeface="Corbel"/>
            </a:endParaRPr>
          </a:p>
          <a:p>
            <a:pPr indent="0" lvl="0" marL="0" marR="0" rtl="0" algn="l">
              <a:lnSpc>
                <a:spcPct val="100000"/>
              </a:lnSpc>
              <a:spcBef>
                <a:spcPts val="0"/>
              </a:spcBef>
              <a:spcAft>
                <a:spcPts val="0"/>
              </a:spcAft>
              <a:buClr>
                <a:srgbClr val="000000"/>
              </a:buClr>
              <a:buSzPts val="1800"/>
              <a:buFont typeface="Arial"/>
              <a:buNone/>
            </a:pPr>
            <a:r>
              <a:rPr i="0" lang="es-ES" sz="2200" u="none" cap="none" strike="noStrike">
                <a:latin typeface="Corbel"/>
                <a:ea typeface="Corbel"/>
                <a:cs typeface="Corbel"/>
                <a:sym typeface="Corbel"/>
              </a:rPr>
              <a:t>Allocate specific time slots for focused work, breaks, and meetings.</a:t>
            </a:r>
            <a:br>
              <a:rPr i="0" lang="es-ES" sz="2200" u="none" cap="none" strike="noStrike">
                <a:latin typeface="Corbel"/>
                <a:ea typeface="Corbel"/>
                <a:cs typeface="Corbel"/>
                <a:sym typeface="Corbel"/>
              </a:rPr>
            </a:br>
            <a:r>
              <a:rPr i="0" lang="es-ES" sz="2200" u="none" cap="none" strike="noStrike">
                <a:latin typeface="Corbel"/>
                <a:ea typeface="Corbel"/>
                <a:cs typeface="Corbel"/>
                <a:sym typeface="Corbel"/>
              </a:rPr>
              <a:t>→ Avoid context switching</a:t>
            </a:r>
            <a:br>
              <a:rPr i="0" lang="es-ES" sz="2200" u="none" cap="none" strike="noStrike">
                <a:latin typeface="Corbel"/>
                <a:ea typeface="Corbel"/>
                <a:cs typeface="Corbel"/>
                <a:sym typeface="Corbel"/>
              </a:rPr>
            </a:br>
            <a:r>
              <a:rPr i="0" lang="es-ES" sz="2200" u="none" cap="none" strike="noStrike">
                <a:latin typeface="Corbel"/>
                <a:ea typeface="Corbel"/>
                <a:cs typeface="Corbel"/>
                <a:sym typeface="Corbel"/>
              </a:rPr>
              <a:t>→ Maintain rhythm</a:t>
            </a:r>
            <a:br>
              <a:rPr i="0" lang="es-ES" sz="2200" u="none" cap="none" strike="noStrike">
                <a:latin typeface="Corbel"/>
                <a:ea typeface="Corbel"/>
                <a:cs typeface="Corbel"/>
                <a:sym typeface="Corbel"/>
              </a:rPr>
            </a:br>
            <a:r>
              <a:rPr i="0" lang="es-ES" sz="2200" u="none" cap="none" strike="noStrike">
                <a:latin typeface="Corbel"/>
                <a:ea typeface="Corbel"/>
                <a:cs typeface="Corbel"/>
                <a:sym typeface="Corbel"/>
              </a:rPr>
              <a:t>→ Reduce decision fatigue</a:t>
            </a:r>
            <a:endParaRPr i="0" sz="2200" u="none" cap="none" strike="noStrike">
              <a:latin typeface="Corbel"/>
              <a:ea typeface="Corbel"/>
              <a:cs typeface="Corbel"/>
              <a:sym typeface="Corbel"/>
            </a:endParaRPr>
          </a:p>
        </p:txBody>
      </p:sp>
      <p:pic>
        <p:nvPicPr>
          <p:cNvPr descr="Imagen generada" id="160" name="Google Shape;160;p10"/>
          <p:cNvPicPr preferRelativeResize="0"/>
          <p:nvPr/>
        </p:nvPicPr>
        <p:blipFill rotWithShape="1">
          <a:blip r:embed="rId4">
            <a:alphaModFix/>
          </a:blip>
          <a:srcRect b="0" l="0" r="0" t="21923"/>
          <a:stretch/>
        </p:blipFill>
        <p:spPr>
          <a:xfrm>
            <a:off x="6400554" y="1552854"/>
            <a:ext cx="5491668" cy="4287770"/>
          </a:xfrm>
          <a:prstGeom prst="rect">
            <a:avLst/>
          </a:prstGeom>
          <a:noFill/>
          <a:ln>
            <a:noFill/>
          </a:ln>
        </p:spPr>
      </p:pic>
    </p:spTree>
  </p:cSld>
  <p:clrMapOvr>
    <a:masterClrMapping/>
  </p:clrMapOvr>
  <p:transition spd="med">
    <p:fade/>
  </p:transition>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4" name="Shape 164"/>
        <p:cNvGrpSpPr/>
        <p:nvPr/>
      </p:nvGrpSpPr>
      <p:grpSpPr>
        <a:xfrm>
          <a:off x="0" y="0"/>
          <a:ext cx="0" cy="0"/>
          <a:chOff x="0" y="0"/>
          <a:chExt cx="0" cy="0"/>
        </a:xfrm>
      </p:grpSpPr>
      <p:sp>
        <p:nvSpPr>
          <p:cNvPr id="165" name="Google Shape;165;p11"/>
          <p:cNvSpPr txBox="1"/>
          <p:nvPr/>
        </p:nvSpPr>
        <p:spPr>
          <a:xfrm>
            <a:off x="4578015" y="-4"/>
            <a:ext cx="7672500" cy="1674900"/>
          </a:xfrm>
          <a:prstGeom prst="rect">
            <a:avLst/>
          </a:prstGeom>
          <a:noFill/>
          <a:ln>
            <a:noFill/>
          </a:ln>
        </p:spPr>
        <p:txBody>
          <a:bodyPr anchorCtr="0" anchor="t" bIns="45700" lIns="91425" spcFirstLastPara="1" rIns="91425" wrap="square" tIns="45700">
            <a:normAutofit/>
          </a:bodyPr>
          <a:lstStyle/>
          <a:p>
            <a:pPr indent="0" lvl="0" marL="0" marR="0" rtl="0" algn="r">
              <a:lnSpc>
                <a:spcPct val="100000"/>
              </a:lnSpc>
              <a:spcBef>
                <a:spcPts val="0"/>
              </a:spcBef>
              <a:spcAft>
                <a:spcPts val="0"/>
              </a:spcAft>
              <a:buClr>
                <a:srgbClr val="FFFFFF"/>
              </a:buClr>
              <a:buSzPts val="4267"/>
              <a:buFont typeface="Corbel"/>
              <a:buNone/>
            </a:pPr>
            <a:r>
              <a:rPr b="0" i="0" lang="es-ES" sz="3300" u="none" cap="none" strike="noStrike">
                <a:solidFill>
                  <a:srgbClr val="FFFFFF"/>
                </a:solidFill>
                <a:latin typeface="Corbel"/>
                <a:ea typeface="Corbel"/>
                <a:cs typeface="Corbel"/>
                <a:sym typeface="Corbel"/>
              </a:rPr>
              <a:t>SKILL – TIME MANAGEMENT</a:t>
            </a:r>
            <a:br>
              <a:rPr b="0" i="0" lang="es-ES" sz="3300" u="none" cap="none" strike="noStrike">
                <a:solidFill>
                  <a:srgbClr val="FFFFFF"/>
                </a:solidFill>
                <a:latin typeface="Corbel"/>
                <a:ea typeface="Corbel"/>
                <a:cs typeface="Corbel"/>
                <a:sym typeface="Corbel"/>
              </a:rPr>
            </a:br>
            <a:endParaRPr b="0" i="0" sz="3300" u="none" cap="none" strike="noStrike">
              <a:solidFill>
                <a:srgbClr val="FFFFFF"/>
              </a:solidFill>
              <a:latin typeface="Corbel"/>
              <a:ea typeface="Corbel"/>
              <a:cs typeface="Corbel"/>
              <a:sym typeface="Corbel"/>
            </a:endParaRPr>
          </a:p>
        </p:txBody>
      </p:sp>
      <p:pic>
        <p:nvPicPr>
          <p:cNvPr descr="Logotipo&#10;&#10;El contenido generado por IA puede ser incorrecto." id="166" name="Google Shape;166;p11"/>
          <p:cNvPicPr preferRelativeResize="0"/>
          <p:nvPr/>
        </p:nvPicPr>
        <p:blipFill rotWithShape="1">
          <a:blip r:embed="rId3">
            <a:alphaModFix/>
          </a:blip>
          <a:srcRect b="0" l="0" r="0" t="0"/>
          <a:stretch/>
        </p:blipFill>
        <p:spPr>
          <a:xfrm>
            <a:off x="-139139" y="-171383"/>
            <a:ext cx="1674813" cy="1674813"/>
          </a:xfrm>
          <a:prstGeom prst="rect">
            <a:avLst/>
          </a:prstGeom>
          <a:noFill/>
          <a:ln>
            <a:noFill/>
          </a:ln>
        </p:spPr>
      </p:pic>
      <p:sp>
        <p:nvSpPr>
          <p:cNvPr id="167" name="Google Shape;167;p11"/>
          <p:cNvSpPr txBox="1"/>
          <p:nvPr/>
        </p:nvSpPr>
        <p:spPr>
          <a:xfrm>
            <a:off x="191092" y="2826259"/>
            <a:ext cx="6172200" cy="24627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Corbel"/>
              <a:buNone/>
            </a:pPr>
            <a:r>
              <a:rPr b="1" i="0" lang="es-ES" sz="2200" u="sng" cap="none" strike="noStrike">
                <a:latin typeface="Corbel"/>
                <a:ea typeface="Corbel"/>
                <a:cs typeface="Corbel"/>
                <a:sym typeface="Corbel"/>
              </a:rPr>
              <a:t>MICRO-TASKING &amp; CHUNKING</a:t>
            </a:r>
            <a:endParaRPr i="0" sz="2200" u="sng" cap="none" strike="noStrike">
              <a:latin typeface="Corbel"/>
              <a:ea typeface="Corbel"/>
              <a:cs typeface="Corbel"/>
              <a:sym typeface="Corbel"/>
            </a:endParaRPr>
          </a:p>
          <a:p>
            <a:pPr indent="0" lvl="0" marL="0" marR="0" rtl="0" algn="l">
              <a:lnSpc>
                <a:spcPct val="100000"/>
              </a:lnSpc>
              <a:spcBef>
                <a:spcPts val="0"/>
              </a:spcBef>
              <a:spcAft>
                <a:spcPts val="0"/>
              </a:spcAft>
              <a:buClr>
                <a:schemeClr val="dk1"/>
              </a:buClr>
              <a:buSzPts val="1800"/>
              <a:buFont typeface="Corbel"/>
              <a:buNone/>
            </a:pPr>
            <a:r>
              <a:t/>
            </a:r>
            <a:endParaRPr b="1" i="0" sz="2200" u="none" cap="none" strike="noStrike">
              <a:latin typeface="Corbel"/>
              <a:ea typeface="Corbel"/>
              <a:cs typeface="Corbel"/>
              <a:sym typeface="Corbel"/>
            </a:endParaRPr>
          </a:p>
          <a:p>
            <a:pPr indent="0" lvl="0" marL="0" marR="0" rtl="0" algn="l">
              <a:lnSpc>
                <a:spcPct val="100000"/>
              </a:lnSpc>
              <a:spcBef>
                <a:spcPts val="0"/>
              </a:spcBef>
              <a:spcAft>
                <a:spcPts val="0"/>
              </a:spcAft>
              <a:buClr>
                <a:srgbClr val="000000"/>
              </a:buClr>
              <a:buSzPts val="1800"/>
              <a:buFont typeface="Arial"/>
              <a:buNone/>
            </a:pPr>
            <a:r>
              <a:rPr i="0" lang="es-ES" sz="2200" u="none" cap="none" strike="noStrike">
                <a:latin typeface="Corbel"/>
                <a:ea typeface="Corbel"/>
                <a:cs typeface="Corbel"/>
                <a:sym typeface="Corbel"/>
              </a:rPr>
              <a:t>Break down big tasks into smaller, manageable steps.</a:t>
            </a:r>
            <a:br>
              <a:rPr i="0" lang="es-ES" sz="2200" u="none" cap="none" strike="noStrike">
                <a:latin typeface="Corbel"/>
                <a:ea typeface="Corbel"/>
                <a:cs typeface="Corbel"/>
                <a:sym typeface="Corbel"/>
              </a:rPr>
            </a:br>
            <a:r>
              <a:rPr i="0" lang="es-ES" sz="2200" u="none" cap="none" strike="noStrike">
                <a:latin typeface="Corbel"/>
                <a:ea typeface="Corbel"/>
                <a:cs typeface="Corbel"/>
                <a:sym typeface="Corbel"/>
              </a:rPr>
              <a:t>✅ Increases momentum</a:t>
            </a:r>
            <a:br>
              <a:rPr i="0" lang="es-ES" sz="2200" u="none" cap="none" strike="noStrike">
                <a:latin typeface="Corbel"/>
                <a:ea typeface="Corbel"/>
                <a:cs typeface="Corbel"/>
                <a:sym typeface="Corbel"/>
              </a:rPr>
            </a:br>
            <a:r>
              <a:rPr i="0" lang="es-ES" sz="2200" u="none" cap="none" strike="noStrike">
                <a:latin typeface="Corbel"/>
                <a:ea typeface="Corbel"/>
                <a:cs typeface="Corbel"/>
                <a:sym typeface="Corbel"/>
              </a:rPr>
              <a:t>✅ Builds confidence</a:t>
            </a:r>
            <a:br>
              <a:rPr i="0" lang="es-ES" sz="2200" u="none" cap="none" strike="noStrike">
                <a:latin typeface="Corbel"/>
                <a:ea typeface="Corbel"/>
                <a:cs typeface="Corbel"/>
                <a:sym typeface="Corbel"/>
              </a:rPr>
            </a:br>
            <a:r>
              <a:rPr i="0" lang="es-ES" sz="2200" u="none" cap="none" strike="noStrike">
                <a:latin typeface="Corbel"/>
                <a:ea typeface="Corbel"/>
                <a:cs typeface="Corbel"/>
                <a:sym typeface="Corbel"/>
              </a:rPr>
              <a:t>✅ Prevents procrastination</a:t>
            </a:r>
            <a:endParaRPr i="0" sz="2200" u="none" cap="none" strike="noStrike">
              <a:latin typeface="Corbel"/>
              <a:ea typeface="Corbel"/>
              <a:cs typeface="Corbel"/>
              <a:sym typeface="Corbel"/>
            </a:endParaRPr>
          </a:p>
        </p:txBody>
      </p:sp>
      <p:pic>
        <p:nvPicPr>
          <p:cNvPr descr="Imagen generada" id="168" name="Google Shape;168;p11"/>
          <p:cNvPicPr preferRelativeResize="0"/>
          <p:nvPr/>
        </p:nvPicPr>
        <p:blipFill rotWithShape="1">
          <a:blip r:embed="rId4">
            <a:alphaModFix/>
          </a:blip>
          <a:srcRect b="12821" l="0" r="18527" t="28420"/>
          <a:stretch/>
        </p:blipFill>
        <p:spPr>
          <a:xfrm>
            <a:off x="6096000" y="1688567"/>
            <a:ext cx="5587393" cy="4029685"/>
          </a:xfrm>
          <a:prstGeom prst="rect">
            <a:avLst/>
          </a:prstGeom>
          <a:noFill/>
          <a:ln>
            <a:noFill/>
          </a:ln>
        </p:spPr>
      </p:pic>
    </p:spTree>
  </p:cSld>
  <p:clrMapOvr>
    <a:masterClrMapping/>
  </p:clrMapOvr>
  <p:transition spd="med">
    <p:fade/>
  </p:transition>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2" name="Shape 172"/>
        <p:cNvGrpSpPr/>
        <p:nvPr/>
      </p:nvGrpSpPr>
      <p:grpSpPr>
        <a:xfrm>
          <a:off x="0" y="0"/>
          <a:ext cx="0" cy="0"/>
          <a:chOff x="0" y="0"/>
          <a:chExt cx="0" cy="0"/>
        </a:xfrm>
      </p:grpSpPr>
      <p:sp>
        <p:nvSpPr>
          <p:cNvPr id="173" name="Google Shape;173;p12"/>
          <p:cNvSpPr txBox="1"/>
          <p:nvPr/>
        </p:nvSpPr>
        <p:spPr>
          <a:xfrm>
            <a:off x="4519608" y="0"/>
            <a:ext cx="7672500" cy="1674900"/>
          </a:xfrm>
          <a:prstGeom prst="rect">
            <a:avLst/>
          </a:prstGeom>
          <a:noFill/>
          <a:ln>
            <a:noFill/>
          </a:ln>
        </p:spPr>
        <p:txBody>
          <a:bodyPr anchorCtr="0" anchor="t" bIns="45700" lIns="91425" spcFirstLastPara="1" rIns="91425" wrap="square" tIns="45700">
            <a:normAutofit/>
          </a:bodyPr>
          <a:lstStyle/>
          <a:p>
            <a:pPr indent="0" lvl="0" marL="0" marR="0" rtl="0" algn="r">
              <a:lnSpc>
                <a:spcPct val="100000"/>
              </a:lnSpc>
              <a:spcBef>
                <a:spcPts val="0"/>
              </a:spcBef>
              <a:spcAft>
                <a:spcPts val="0"/>
              </a:spcAft>
              <a:buClr>
                <a:srgbClr val="FFFFFF"/>
              </a:buClr>
              <a:buSzPts val="4267"/>
              <a:buFont typeface="Corbel"/>
              <a:buNone/>
            </a:pPr>
            <a:r>
              <a:rPr b="0" i="0" lang="es-ES" sz="3300" u="none" cap="none" strike="noStrike">
                <a:solidFill>
                  <a:srgbClr val="FFFFFF"/>
                </a:solidFill>
                <a:latin typeface="Corbel"/>
                <a:ea typeface="Corbel"/>
                <a:cs typeface="Corbel"/>
                <a:sym typeface="Corbel"/>
              </a:rPr>
              <a:t>SKILL – TIME MANAGEMENT</a:t>
            </a:r>
            <a:br>
              <a:rPr b="0" i="0" lang="es-ES" sz="3300" u="none" cap="none" strike="noStrike">
                <a:solidFill>
                  <a:srgbClr val="FFFFFF"/>
                </a:solidFill>
                <a:latin typeface="Corbel"/>
                <a:ea typeface="Corbel"/>
                <a:cs typeface="Corbel"/>
                <a:sym typeface="Corbel"/>
              </a:rPr>
            </a:br>
            <a:endParaRPr b="0" i="0" sz="3300" u="none" cap="none" strike="noStrike">
              <a:solidFill>
                <a:srgbClr val="FFFFFF"/>
              </a:solidFill>
              <a:latin typeface="Corbel"/>
              <a:ea typeface="Corbel"/>
              <a:cs typeface="Corbel"/>
              <a:sym typeface="Corbel"/>
            </a:endParaRPr>
          </a:p>
        </p:txBody>
      </p:sp>
      <p:pic>
        <p:nvPicPr>
          <p:cNvPr descr="Logotipo&#10;&#10;El contenido generado por IA puede ser incorrecto." id="174" name="Google Shape;174;p12"/>
          <p:cNvPicPr preferRelativeResize="0"/>
          <p:nvPr/>
        </p:nvPicPr>
        <p:blipFill rotWithShape="1">
          <a:blip r:embed="rId3">
            <a:alphaModFix/>
          </a:blip>
          <a:srcRect b="0" l="0" r="0" t="0"/>
          <a:stretch/>
        </p:blipFill>
        <p:spPr>
          <a:xfrm>
            <a:off x="-139139" y="-171383"/>
            <a:ext cx="1674813" cy="1674813"/>
          </a:xfrm>
          <a:prstGeom prst="rect">
            <a:avLst/>
          </a:prstGeom>
          <a:noFill/>
          <a:ln>
            <a:noFill/>
          </a:ln>
        </p:spPr>
      </p:pic>
      <p:sp>
        <p:nvSpPr>
          <p:cNvPr id="175" name="Google Shape;175;p12"/>
          <p:cNvSpPr txBox="1"/>
          <p:nvPr/>
        </p:nvSpPr>
        <p:spPr>
          <a:xfrm>
            <a:off x="373600" y="2551825"/>
            <a:ext cx="4446900" cy="24627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Corbel"/>
              <a:buNone/>
            </a:pPr>
            <a:r>
              <a:rPr b="1" i="0" lang="es-ES" sz="2200" u="sng" cap="none" strike="noStrike">
                <a:latin typeface="Corbel"/>
                <a:ea typeface="Corbel"/>
                <a:cs typeface="Corbel"/>
                <a:sym typeface="Corbel"/>
              </a:rPr>
              <a:t>PLANNING YOUR DAY EFFECTIVELY</a:t>
            </a:r>
            <a:endParaRPr i="0" sz="2200" u="sng" cap="none" strike="noStrike">
              <a:latin typeface="Corbel"/>
              <a:ea typeface="Corbel"/>
              <a:cs typeface="Corbel"/>
              <a:sym typeface="Corbel"/>
            </a:endParaRPr>
          </a:p>
          <a:p>
            <a:pPr indent="0" lvl="0" marL="0" marR="0" rtl="0" algn="l">
              <a:lnSpc>
                <a:spcPct val="100000"/>
              </a:lnSpc>
              <a:spcBef>
                <a:spcPts val="0"/>
              </a:spcBef>
              <a:spcAft>
                <a:spcPts val="0"/>
              </a:spcAft>
              <a:buClr>
                <a:schemeClr val="dk1"/>
              </a:buClr>
              <a:buSzPts val="1800"/>
              <a:buFont typeface="Corbel"/>
              <a:buNone/>
            </a:pPr>
            <a:r>
              <a:t/>
            </a:r>
            <a:endParaRPr b="1" i="0" sz="2200" u="none" cap="none" strike="noStrike">
              <a:latin typeface="Corbel"/>
              <a:ea typeface="Corbel"/>
              <a:cs typeface="Corbel"/>
              <a:sym typeface="Corbel"/>
            </a:endParaRPr>
          </a:p>
          <a:p>
            <a:pPr indent="0" lvl="0" marL="0" marR="0" rtl="0" algn="l">
              <a:lnSpc>
                <a:spcPct val="100000"/>
              </a:lnSpc>
              <a:spcBef>
                <a:spcPts val="0"/>
              </a:spcBef>
              <a:spcAft>
                <a:spcPts val="0"/>
              </a:spcAft>
              <a:buClr>
                <a:srgbClr val="000000"/>
              </a:buClr>
              <a:buSzPts val="1800"/>
              <a:buFont typeface="Arial"/>
              <a:buNone/>
            </a:pPr>
            <a:r>
              <a:rPr i="0" lang="es-ES" sz="2200" u="none" cap="none" strike="noStrike">
                <a:latin typeface="Corbel"/>
                <a:ea typeface="Corbel"/>
                <a:cs typeface="Corbel"/>
                <a:sym typeface="Corbel"/>
              </a:rPr>
              <a:t>• Use a written or digital planner</a:t>
            </a:r>
            <a:br>
              <a:rPr i="0" lang="es-ES" sz="2200" u="none" cap="none" strike="noStrike">
                <a:latin typeface="Corbel"/>
                <a:ea typeface="Corbel"/>
                <a:cs typeface="Corbel"/>
                <a:sym typeface="Corbel"/>
              </a:rPr>
            </a:br>
            <a:r>
              <a:rPr i="0" lang="es-ES" sz="2200" u="none" cap="none" strike="noStrike">
                <a:latin typeface="Corbel"/>
                <a:ea typeface="Corbel"/>
                <a:cs typeface="Corbel"/>
                <a:sym typeface="Corbel"/>
              </a:rPr>
              <a:t>• Set top 3 daily priorities</a:t>
            </a:r>
            <a:br>
              <a:rPr i="0" lang="es-ES" sz="2200" u="none" cap="none" strike="noStrike">
                <a:latin typeface="Corbel"/>
                <a:ea typeface="Corbel"/>
                <a:cs typeface="Corbel"/>
                <a:sym typeface="Corbel"/>
              </a:rPr>
            </a:br>
            <a:r>
              <a:rPr i="0" lang="es-ES" sz="2200" u="none" cap="none" strike="noStrike">
                <a:latin typeface="Corbel"/>
                <a:ea typeface="Corbel"/>
                <a:cs typeface="Corbel"/>
                <a:sym typeface="Corbel"/>
              </a:rPr>
              <a:t>• Review tasks the night before</a:t>
            </a:r>
            <a:br>
              <a:rPr i="0" lang="es-ES" sz="2200" u="none" cap="none" strike="noStrike">
                <a:latin typeface="Corbel"/>
                <a:ea typeface="Corbel"/>
                <a:cs typeface="Corbel"/>
                <a:sym typeface="Corbel"/>
              </a:rPr>
            </a:br>
            <a:r>
              <a:rPr i="0" lang="es-ES" sz="2200" u="none" cap="none" strike="noStrike">
                <a:latin typeface="Corbel"/>
                <a:ea typeface="Corbel"/>
                <a:cs typeface="Corbel"/>
                <a:sym typeface="Corbel"/>
              </a:rPr>
              <a:t>• Include rest and buffer time</a:t>
            </a:r>
            <a:endParaRPr i="0" sz="2200" u="none" cap="none" strike="noStrike">
              <a:latin typeface="Corbel"/>
              <a:ea typeface="Corbel"/>
              <a:cs typeface="Corbel"/>
              <a:sym typeface="Corbel"/>
            </a:endParaRPr>
          </a:p>
        </p:txBody>
      </p:sp>
      <p:pic>
        <p:nvPicPr>
          <p:cNvPr descr="Imagen generada" id="176" name="Google Shape;176;p12"/>
          <p:cNvPicPr preferRelativeResize="0"/>
          <p:nvPr/>
        </p:nvPicPr>
        <p:blipFill rotWithShape="1">
          <a:blip r:embed="rId4">
            <a:alphaModFix/>
          </a:blip>
          <a:srcRect b="9060" l="0" r="16153" t="27632"/>
          <a:stretch/>
        </p:blipFill>
        <p:spPr>
          <a:xfrm>
            <a:off x="5743564" y="1503430"/>
            <a:ext cx="5750169" cy="4341689"/>
          </a:xfrm>
          <a:prstGeom prst="rect">
            <a:avLst/>
          </a:prstGeom>
          <a:noFill/>
          <a:ln>
            <a:noFill/>
          </a:ln>
        </p:spPr>
      </p:pic>
    </p:spTree>
  </p:cSld>
  <p:clrMapOvr>
    <a:masterClrMapping/>
  </p:clrMapOvr>
  <p:transition spd="med">
    <p:fade/>
  </p:transition>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0" name="Shape 180"/>
        <p:cNvGrpSpPr/>
        <p:nvPr/>
      </p:nvGrpSpPr>
      <p:grpSpPr>
        <a:xfrm>
          <a:off x="0" y="0"/>
          <a:ext cx="0" cy="0"/>
          <a:chOff x="0" y="0"/>
          <a:chExt cx="0" cy="0"/>
        </a:xfrm>
      </p:grpSpPr>
      <p:sp>
        <p:nvSpPr>
          <p:cNvPr id="181" name="Google Shape;181;p13"/>
          <p:cNvSpPr txBox="1"/>
          <p:nvPr/>
        </p:nvSpPr>
        <p:spPr>
          <a:xfrm>
            <a:off x="4519619" y="-12"/>
            <a:ext cx="7672500" cy="1674900"/>
          </a:xfrm>
          <a:prstGeom prst="rect">
            <a:avLst/>
          </a:prstGeom>
          <a:noFill/>
          <a:ln>
            <a:noFill/>
          </a:ln>
        </p:spPr>
        <p:txBody>
          <a:bodyPr anchorCtr="0" anchor="t" bIns="45700" lIns="91425" spcFirstLastPara="1" rIns="91425" wrap="square" tIns="45700">
            <a:normAutofit/>
          </a:bodyPr>
          <a:lstStyle/>
          <a:p>
            <a:pPr indent="0" lvl="0" marL="0" marR="0" rtl="0" algn="r">
              <a:lnSpc>
                <a:spcPct val="100000"/>
              </a:lnSpc>
              <a:spcBef>
                <a:spcPts val="0"/>
              </a:spcBef>
              <a:spcAft>
                <a:spcPts val="0"/>
              </a:spcAft>
              <a:buClr>
                <a:srgbClr val="FFFFFF"/>
              </a:buClr>
              <a:buSzPts val="4267"/>
              <a:buFont typeface="Corbel"/>
              <a:buNone/>
            </a:pPr>
            <a:r>
              <a:rPr b="0" i="0" lang="es-ES" sz="3300" u="none" cap="none" strike="noStrike">
                <a:solidFill>
                  <a:srgbClr val="FFFFFF"/>
                </a:solidFill>
                <a:latin typeface="Corbel"/>
                <a:ea typeface="Corbel"/>
                <a:cs typeface="Corbel"/>
                <a:sym typeface="Corbel"/>
              </a:rPr>
              <a:t>SKILL – TIME MANAGEMENT</a:t>
            </a:r>
            <a:br>
              <a:rPr b="0" i="0" lang="es-ES" sz="3300" u="none" cap="none" strike="noStrike">
                <a:solidFill>
                  <a:srgbClr val="FFFFFF"/>
                </a:solidFill>
                <a:latin typeface="Corbel"/>
                <a:ea typeface="Corbel"/>
                <a:cs typeface="Corbel"/>
                <a:sym typeface="Corbel"/>
              </a:rPr>
            </a:br>
            <a:endParaRPr b="0" i="0" sz="3300" u="none" cap="none" strike="noStrike">
              <a:solidFill>
                <a:srgbClr val="FFFFFF"/>
              </a:solidFill>
              <a:latin typeface="Corbel"/>
              <a:ea typeface="Corbel"/>
              <a:cs typeface="Corbel"/>
              <a:sym typeface="Corbel"/>
            </a:endParaRPr>
          </a:p>
        </p:txBody>
      </p:sp>
      <p:pic>
        <p:nvPicPr>
          <p:cNvPr descr="Logotipo&#10;&#10;El contenido generado por IA puede ser incorrecto." id="182" name="Google Shape;182;p13"/>
          <p:cNvPicPr preferRelativeResize="0"/>
          <p:nvPr/>
        </p:nvPicPr>
        <p:blipFill rotWithShape="1">
          <a:blip r:embed="rId3">
            <a:alphaModFix/>
          </a:blip>
          <a:srcRect b="0" l="0" r="0" t="0"/>
          <a:stretch/>
        </p:blipFill>
        <p:spPr>
          <a:xfrm>
            <a:off x="-139139" y="-171383"/>
            <a:ext cx="1674813" cy="1674813"/>
          </a:xfrm>
          <a:prstGeom prst="rect">
            <a:avLst/>
          </a:prstGeom>
          <a:noFill/>
          <a:ln>
            <a:noFill/>
          </a:ln>
        </p:spPr>
      </p:pic>
      <p:sp>
        <p:nvSpPr>
          <p:cNvPr id="183" name="Google Shape;183;p13"/>
          <p:cNvSpPr txBox="1"/>
          <p:nvPr/>
        </p:nvSpPr>
        <p:spPr>
          <a:xfrm>
            <a:off x="386118" y="2413338"/>
            <a:ext cx="6377100" cy="28014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Corbel"/>
              <a:buNone/>
            </a:pPr>
            <a:r>
              <a:rPr b="1" i="0" lang="es-ES" sz="2200" u="sng" cap="none" strike="noStrike">
                <a:latin typeface="Corbel"/>
                <a:ea typeface="Corbel"/>
                <a:cs typeface="Corbel"/>
                <a:sym typeface="Corbel"/>
              </a:rPr>
              <a:t>WHEN ENERGY &gt; CLOCK</a:t>
            </a:r>
            <a:endParaRPr i="0" sz="2200" u="sng" cap="none" strike="noStrike">
              <a:latin typeface="Corbel"/>
              <a:ea typeface="Corbel"/>
              <a:cs typeface="Corbel"/>
              <a:sym typeface="Corbel"/>
            </a:endParaRPr>
          </a:p>
          <a:p>
            <a:pPr indent="0" lvl="0" marL="0" marR="0" rtl="0" algn="l">
              <a:lnSpc>
                <a:spcPct val="100000"/>
              </a:lnSpc>
              <a:spcBef>
                <a:spcPts val="0"/>
              </a:spcBef>
              <a:spcAft>
                <a:spcPts val="0"/>
              </a:spcAft>
              <a:buClr>
                <a:schemeClr val="dk1"/>
              </a:buClr>
              <a:buSzPts val="1800"/>
              <a:buFont typeface="Corbel"/>
              <a:buNone/>
            </a:pPr>
            <a:r>
              <a:t/>
            </a:r>
            <a:endParaRPr b="1" i="0" sz="2200" u="sng" cap="none" strike="noStrike">
              <a:latin typeface="Corbel"/>
              <a:ea typeface="Corbel"/>
              <a:cs typeface="Corbel"/>
              <a:sym typeface="Corbel"/>
            </a:endParaRPr>
          </a:p>
          <a:p>
            <a:pPr indent="0" lvl="0" marL="0" marR="0" rtl="0" algn="l">
              <a:lnSpc>
                <a:spcPct val="100000"/>
              </a:lnSpc>
              <a:spcBef>
                <a:spcPts val="0"/>
              </a:spcBef>
              <a:spcAft>
                <a:spcPts val="0"/>
              </a:spcAft>
              <a:buClr>
                <a:srgbClr val="000000"/>
              </a:buClr>
              <a:buSzPts val="1800"/>
              <a:buFont typeface="Arial"/>
              <a:buNone/>
            </a:pPr>
            <a:r>
              <a:rPr i="0" lang="es-ES" sz="2200" u="none" cap="none" strike="noStrike">
                <a:latin typeface="Corbel"/>
                <a:ea typeface="Corbel"/>
                <a:cs typeface="Corbel"/>
                <a:sym typeface="Corbel"/>
              </a:rPr>
              <a:t>Time management is not just about the clock — it’s about energy.</a:t>
            </a:r>
            <a:br>
              <a:rPr i="0" lang="es-ES" sz="2200" u="none" cap="none" strike="noStrike">
                <a:latin typeface="Corbel"/>
                <a:ea typeface="Corbel"/>
                <a:cs typeface="Corbel"/>
                <a:sym typeface="Corbel"/>
              </a:rPr>
            </a:br>
            <a:r>
              <a:rPr i="0" lang="es-ES" sz="2200" u="none" cap="none" strike="noStrike">
                <a:latin typeface="Corbel"/>
                <a:ea typeface="Corbel"/>
                <a:cs typeface="Corbel"/>
                <a:sym typeface="Corbel"/>
              </a:rPr>
              <a:t>Match tasks to your energy cycles:</a:t>
            </a:r>
            <a:br>
              <a:rPr i="0" lang="es-ES" sz="2200" u="none" cap="none" strike="noStrike">
                <a:latin typeface="Corbel"/>
                <a:ea typeface="Corbel"/>
                <a:cs typeface="Corbel"/>
                <a:sym typeface="Corbel"/>
              </a:rPr>
            </a:br>
            <a:r>
              <a:rPr i="0" lang="es-ES" sz="2200" u="none" cap="none" strike="noStrike">
                <a:latin typeface="Corbel"/>
                <a:ea typeface="Corbel"/>
                <a:cs typeface="Corbel"/>
                <a:sym typeface="Corbel"/>
              </a:rPr>
              <a:t>🌞 Mornings → Deep work</a:t>
            </a:r>
            <a:br>
              <a:rPr i="0" lang="es-ES" sz="2200" u="none" cap="none" strike="noStrike">
                <a:latin typeface="Corbel"/>
                <a:ea typeface="Corbel"/>
                <a:cs typeface="Corbel"/>
                <a:sym typeface="Corbel"/>
              </a:rPr>
            </a:br>
            <a:r>
              <a:rPr i="0" lang="es-ES" sz="2200" u="none" cap="none" strike="noStrike">
                <a:latin typeface="Corbel"/>
                <a:ea typeface="Corbel"/>
                <a:cs typeface="Corbel"/>
                <a:sym typeface="Corbel"/>
              </a:rPr>
              <a:t>🌥️ Afternoons → Admin tasks</a:t>
            </a:r>
            <a:br>
              <a:rPr i="0" lang="es-ES" sz="2200" u="none" cap="none" strike="noStrike">
                <a:latin typeface="Corbel"/>
                <a:ea typeface="Corbel"/>
                <a:cs typeface="Corbel"/>
                <a:sym typeface="Corbel"/>
              </a:rPr>
            </a:br>
            <a:r>
              <a:rPr i="0" lang="es-ES" sz="2200" u="none" cap="none" strike="noStrike">
                <a:latin typeface="Corbel"/>
                <a:ea typeface="Corbel"/>
                <a:cs typeface="Corbel"/>
                <a:sym typeface="Corbel"/>
              </a:rPr>
              <a:t>🌙 Evenings → Reflection or creative flow</a:t>
            </a:r>
            <a:endParaRPr i="0" sz="2200" u="none" cap="none" strike="noStrike">
              <a:latin typeface="Corbel"/>
              <a:ea typeface="Corbel"/>
              <a:cs typeface="Corbel"/>
              <a:sym typeface="Corbel"/>
            </a:endParaRPr>
          </a:p>
        </p:txBody>
      </p:sp>
      <p:pic>
        <p:nvPicPr>
          <p:cNvPr descr="Imagen generada" id="184" name="Google Shape;184;p13"/>
          <p:cNvPicPr preferRelativeResize="0"/>
          <p:nvPr/>
        </p:nvPicPr>
        <p:blipFill rotWithShape="1">
          <a:blip r:embed="rId4">
            <a:alphaModFix/>
          </a:blip>
          <a:srcRect b="18508" l="17863" r="10683" t="32978"/>
          <a:stretch/>
        </p:blipFill>
        <p:spPr>
          <a:xfrm>
            <a:off x="6763229" y="1887718"/>
            <a:ext cx="4900247" cy="3327043"/>
          </a:xfrm>
          <a:prstGeom prst="rect">
            <a:avLst/>
          </a:prstGeom>
          <a:noFill/>
          <a:ln>
            <a:noFill/>
          </a:ln>
        </p:spPr>
      </p:pic>
    </p:spTree>
  </p:cSld>
  <p:clrMapOvr>
    <a:masterClrMapping/>
  </p:clrMapOvr>
  <p:transition spd="med">
    <p:fade/>
  </p:transition>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8" name="Shape 188"/>
        <p:cNvGrpSpPr/>
        <p:nvPr/>
      </p:nvGrpSpPr>
      <p:grpSpPr>
        <a:xfrm>
          <a:off x="0" y="0"/>
          <a:ext cx="0" cy="0"/>
          <a:chOff x="0" y="0"/>
          <a:chExt cx="0" cy="0"/>
        </a:xfrm>
      </p:grpSpPr>
      <p:sp>
        <p:nvSpPr>
          <p:cNvPr id="189" name="Google Shape;189;p14"/>
          <p:cNvSpPr txBox="1"/>
          <p:nvPr/>
        </p:nvSpPr>
        <p:spPr>
          <a:xfrm>
            <a:off x="4519619" y="-5"/>
            <a:ext cx="7672500" cy="1674900"/>
          </a:xfrm>
          <a:prstGeom prst="rect">
            <a:avLst/>
          </a:prstGeom>
          <a:noFill/>
          <a:ln>
            <a:noFill/>
          </a:ln>
        </p:spPr>
        <p:txBody>
          <a:bodyPr anchorCtr="0" anchor="t" bIns="45700" lIns="91425" spcFirstLastPara="1" rIns="91425" wrap="square" tIns="45700">
            <a:normAutofit/>
          </a:bodyPr>
          <a:lstStyle/>
          <a:p>
            <a:pPr indent="0" lvl="0" marL="0" marR="0" rtl="0" algn="r">
              <a:lnSpc>
                <a:spcPct val="100000"/>
              </a:lnSpc>
              <a:spcBef>
                <a:spcPts val="0"/>
              </a:spcBef>
              <a:spcAft>
                <a:spcPts val="0"/>
              </a:spcAft>
              <a:buClr>
                <a:srgbClr val="FFFFFF"/>
              </a:buClr>
              <a:buSzPts val="4267"/>
              <a:buFont typeface="Corbel"/>
              <a:buNone/>
            </a:pPr>
            <a:r>
              <a:rPr b="0" i="0" lang="es-ES" sz="3300" u="none" cap="none" strike="noStrike">
                <a:solidFill>
                  <a:srgbClr val="FFFFFF"/>
                </a:solidFill>
                <a:latin typeface="Corbel"/>
                <a:ea typeface="Corbel"/>
                <a:cs typeface="Corbel"/>
                <a:sym typeface="Corbel"/>
              </a:rPr>
              <a:t>SKILL – TIME MANAGEMENT</a:t>
            </a:r>
            <a:br>
              <a:rPr b="0" i="0" lang="es-ES" sz="3300" u="none" cap="none" strike="noStrike">
                <a:solidFill>
                  <a:srgbClr val="FFFFFF"/>
                </a:solidFill>
                <a:latin typeface="Corbel"/>
                <a:ea typeface="Corbel"/>
                <a:cs typeface="Corbel"/>
                <a:sym typeface="Corbel"/>
              </a:rPr>
            </a:br>
            <a:endParaRPr b="0" i="0" sz="3300" u="none" cap="none" strike="noStrike">
              <a:solidFill>
                <a:srgbClr val="FFFFFF"/>
              </a:solidFill>
              <a:latin typeface="Corbel"/>
              <a:ea typeface="Corbel"/>
              <a:cs typeface="Corbel"/>
              <a:sym typeface="Corbel"/>
            </a:endParaRPr>
          </a:p>
        </p:txBody>
      </p:sp>
      <p:pic>
        <p:nvPicPr>
          <p:cNvPr descr="Logotipo&#10;&#10;El contenido generado por IA puede ser incorrecto." id="190" name="Google Shape;190;p14"/>
          <p:cNvPicPr preferRelativeResize="0"/>
          <p:nvPr/>
        </p:nvPicPr>
        <p:blipFill rotWithShape="1">
          <a:blip r:embed="rId3">
            <a:alphaModFix/>
          </a:blip>
          <a:srcRect b="0" l="0" r="0" t="0"/>
          <a:stretch/>
        </p:blipFill>
        <p:spPr>
          <a:xfrm>
            <a:off x="-139139" y="-171383"/>
            <a:ext cx="1674813" cy="1674813"/>
          </a:xfrm>
          <a:prstGeom prst="rect">
            <a:avLst/>
          </a:prstGeom>
          <a:noFill/>
          <a:ln>
            <a:noFill/>
          </a:ln>
        </p:spPr>
      </p:pic>
      <p:sp>
        <p:nvSpPr>
          <p:cNvPr id="191" name="Google Shape;191;p14"/>
          <p:cNvSpPr txBox="1"/>
          <p:nvPr/>
        </p:nvSpPr>
        <p:spPr>
          <a:xfrm>
            <a:off x="425167" y="2551835"/>
            <a:ext cx="6172200" cy="21240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Corbel"/>
              <a:buNone/>
            </a:pPr>
            <a:r>
              <a:rPr b="1" i="0" lang="es-ES" sz="2200" u="sng" cap="none" strike="noStrike">
                <a:latin typeface="Corbel"/>
                <a:ea typeface="Corbel"/>
                <a:cs typeface="Corbel"/>
                <a:sym typeface="Corbel"/>
              </a:rPr>
              <a:t>BOUNDARIES AND TIME</a:t>
            </a:r>
            <a:endParaRPr i="0" sz="2200" u="sng" cap="none" strike="noStrike">
              <a:latin typeface="Corbel"/>
              <a:ea typeface="Corbel"/>
              <a:cs typeface="Corbel"/>
              <a:sym typeface="Corbel"/>
            </a:endParaRPr>
          </a:p>
          <a:p>
            <a:pPr indent="0" lvl="0" marL="0" marR="0" rtl="0" algn="l">
              <a:lnSpc>
                <a:spcPct val="100000"/>
              </a:lnSpc>
              <a:spcBef>
                <a:spcPts val="0"/>
              </a:spcBef>
              <a:spcAft>
                <a:spcPts val="0"/>
              </a:spcAft>
              <a:buClr>
                <a:schemeClr val="dk1"/>
              </a:buClr>
              <a:buSzPts val="1800"/>
              <a:buFont typeface="Corbel"/>
              <a:buNone/>
            </a:pPr>
            <a:r>
              <a:t/>
            </a:r>
            <a:endParaRPr b="1" i="0" sz="2200" u="none" cap="none" strike="noStrike">
              <a:latin typeface="Corbel"/>
              <a:ea typeface="Corbel"/>
              <a:cs typeface="Corbel"/>
              <a:sym typeface="Corbel"/>
            </a:endParaRPr>
          </a:p>
          <a:p>
            <a:pPr indent="0" lvl="0" marL="0" marR="0" rtl="0" algn="l">
              <a:lnSpc>
                <a:spcPct val="100000"/>
              </a:lnSpc>
              <a:spcBef>
                <a:spcPts val="0"/>
              </a:spcBef>
              <a:spcAft>
                <a:spcPts val="0"/>
              </a:spcAft>
              <a:buClr>
                <a:srgbClr val="000000"/>
              </a:buClr>
              <a:buSzPts val="1800"/>
              <a:buFont typeface="Arial"/>
              <a:buNone/>
            </a:pPr>
            <a:r>
              <a:rPr i="0" lang="es-ES" sz="2200" u="none" cap="none" strike="noStrike">
                <a:latin typeface="Corbel"/>
                <a:ea typeface="Corbel"/>
                <a:cs typeface="Corbel"/>
                <a:sym typeface="Corbel"/>
              </a:rPr>
              <a:t>Protect your time like any other resource.</a:t>
            </a:r>
            <a:br>
              <a:rPr i="0" lang="es-ES" sz="2200" u="none" cap="none" strike="noStrike">
                <a:latin typeface="Corbel"/>
                <a:ea typeface="Corbel"/>
                <a:cs typeface="Corbel"/>
                <a:sym typeface="Corbel"/>
              </a:rPr>
            </a:br>
            <a:r>
              <a:rPr i="0" lang="es-ES" sz="2200" u="none" cap="none" strike="noStrike">
                <a:latin typeface="Corbel"/>
                <a:ea typeface="Corbel"/>
                <a:cs typeface="Corbel"/>
                <a:sym typeface="Corbel"/>
              </a:rPr>
              <a:t>• Say no kindly but clearly</a:t>
            </a:r>
            <a:br>
              <a:rPr i="0" lang="es-ES" sz="2200" u="none" cap="none" strike="noStrike">
                <a:latin typeface="Corbel"/>
                <a:ea typeface="Corbel"/>
                <a:cs typeface="Corbel"/>
                <a:sym typeface="Corbel"/>
              </a:rPr>
            </a:br>
            <a:r>
              <a:rPr i="0" lang="es-ES" sz="2200" u="none" cap="none" strike="noStrike">
                <a:latin typeface="Corbel"/>
                <a:ea typeface="Corbel"/>
                <a:cs typeface="Corbel"/>
                <a:sym typeface="Corbel"/>
              </a:rPr>
              <a:t>• Communicate availability</a:t>
            </a:r>
            <a:br>
              <a:rPr i="0" lang="es-ES" sz="2200" u="none" cap="none" strike="noStrike">
                <a:latin typeface="Corbel"/>
                <a:ea typeface="Corbel"/>
                <a:cs typeface="Corbel"/>
                <a:sym typeface="Corbel"/>
              </a:rPr>
            </a:br>
            <a:r>
              <a:rPr i="0" lang="es-ES" sz="2200" u="none" cap="none" strike="noStrike">
                <a:latin typeface="Corbel"/>
                <a:ea typeface="Corbel"/>
                <a:cs typeface="Corbel"/>
                <a:sym typeface="Corbel"/>
              </a:rPr>
              <a:t>• Set digital limits (notifications, email blocks)</a:t>
            </a:r>
            <a:endParaRPr i="0" sz="2200" u="none" cap="none" strike="noStrike">
              <a:latin typeface="Corbel"/>
              <a:ea typeface="Corbel"/>
              <a:cs typeface="Corbel"/>
              <a:sym typeface="Corbel"/>
            </a:endParaRPr>
          </a:p>
        </p:txBody>
      </p:sp>
      <p:pic>
        <p:nvPicPr>
          <p:cNvPr id="192" name="Google Shape;192;p14"/>
          <p:cNvPicPr preferRelativeResize="0"/>
          <p:nvPr/>
        </p:nvPicPr>
        <p:blipFill rotWithShape="1">
          <a:blip r:embed="rId4">
            <a:alphaModFix/>
          </a:blip>
          <a:srcRect b="8984" l="18269" r="13218" t="32661"/>
          <a:stretch/>
        </p:blipFill>
        <p:spPr>
          <a:xfrm>
            <a:off x="6508602" y="1808798"/>
            <a:ext cx="4454770" cy="3794400"/>
          </a:xfrm>
          <a:prstGeom prst="rect">
            <a:avLst/>
          </a:prstGeom>
          <a:noFill/>
          <a:ln>
            <a:noFill/>
          </a:ln>
        </p:spPr>
      </p:pic>
    </p:spTree>
  </p:cSld>
  <p:clrMapOvr>
    <a:masterClrMapping/>
  </p:clrMapOvr>
  <p:transition spd="med">
    <p:fade/>
  </p:transition>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6" name="Shape 196"/>
        <p:cNvGrpSpPr/>
        <p:nvPr/>
      </p:nvGrpSpPr>
      <p:grpSpPr>
        <a:xfrm>
          <a:off x="0" y="0"/>
          <a:ext cx="0" cy="0"/>
          <a:chOff x="0" y="0"/>
          <a:chExt cx="0" cy="0"/>
        </a:xfrm>
      </p:grpSpPr>
      <p:sp>
        <p:nvSpPr>
          <p:cNvPr id="197" name="Google Shape;197;p15"/>
          <p:cNvSpPr txBox="1"/>
          <p:nvPr/>
        </p:nvSpPr>
        <p:spPr>
          <a:xfrm>
            <a:off x="4599556" y="6"/>
            <a:ext cx="7672500" cy="1674900"/>
          </a:xfrm>
          <a:prstGeom prst="rect">
            <a:avLst/>
          </a:prstGeom>
          <a:noFill/>
          <a:ln>
            <a:noFill/>
          </a:ln>
        </p:spPr>
        <p:txBody>
          <a:bodyPr anchorCtr="0" anchor="t" bIns="45700" lIns="91425" spcFirstLastPara="1" rIns="91425" wrap="square" tIns="45700">
            <a:normAutofit/>
          </a:bodyPr>
          <a:lstStyle/>
          <a:p>
            <a:pPr indent="0" lvl="0" marL="0" marR="0" rtl="0" algn="r">
              <a:lnSpc>
                <a:spcPct val="100000"/>
              </a:lnSpc>
              <a:spcBef>
                <a:spcPts val="0"/>
              </a:spcBef>
              <a:spcAft>
                <a:spcPts val="0"/>
              </a:spcAft>
              <a:buClr>
                <a:srgbClr val="FFFFFF"/>
              </a:buClr>
              <a:buSzPts val="4267"/>
              <a:buFont typeface="Corbel"/>
              <a:buNone/>
            </a:pPr>
            <a:r>
              <a:rPr b="0" i="0" lang="es-ES" sz="3300" u="none" cap="none" strike="noStrike">
                <a:solidFill>
                  <a:srgbClr val="FFFFFF"/>
                </a:solidFill>
                <a:latin typeface="Corbel"/>
                <a:ea typeface="Corbel"/>
                <a:cs typeface="Corbel"/>
                <a:sym typeface="Corbel"/>
              </a:rPr>
              <a:t>SKILL – TIME MANAGEMENT</a:t>
            </a:r>
            <a:br>
              <a:rPr b="0" i="0" lang="es-ES" sz="3300" u="none" cap="none" strike="noStrike">
                <a:solidFill>
                  <a:srgbClr val="FFFFFF"/>
                </a:solidFill>
                <a:latin typeface="Corbel"/>
                <a:ea typeface="Corbel"/>
                <a:cs typeface="Corbel"/>
                <a:sym typeface="Corbel"/>
              </a:rPr>
            </a:br>
            <a:endParaRPr b="0" i="0" sz="3300" u="none" cap="none" strike="noStrike">
              <a:solidFill>
                <a:srgbClr val="FFFFFF"/>
              </a:solidFill>
              <a:latin typeface="Corbel"/>
              <a:ea typeface="Corbel"/>
              <a:cs typeface="Corbel"/>
              <a:sym typeface="Corbel"/>
            </a:endParaRPr>
          </a:p>
        </p:txBody>
      </p:sp>
      <p:pic>
        <p:nvPicPr>
          <p:cNvPr descr="Logotipo&#10;&#10;El contenido generado por IA puede ser incorrecto." id="198" name="Google Shape;198;p15"/>
          <p:cNvPicPr preferRelativeResize="0"/>
          <p:nvPr/>
        </p:nvPicPr>
        <p:blipFill rotWithShape="1">
          <a:blip r:embed="rId3">
            <a:alphaModFix/>
          </a:blip>
          <a:srcRect b="0" l="0" r="0" t="0"/>
          <a:stretch/>
        </p:blipFill>
        <p:spPr>
          <a:xfrm>
            <a:off x="-139139" y="-171383"/>
            <a:ext cx="1674813" cy="1674813"/>
          </a:xfrm>
          <a:prstGeom prst="rect">
            <a:avLst/>
          </a:prstGeom>
          <a:noFill/>
          <a:ln>
            <a:noFill/>
          </a:ln>
        </p:spPr>
      </p:pic>
      <p:sp>
        <p:nvSpPr>
          <p:cNvPr id="199" name="Google Shape;199;p15"/>
          <p:cNvSpPr txBox="1"/>
          <p:nvPr/>
        </p:nvSpPr>
        <p:spPr>
          <a:xfrm>
            <a:off x="195800" y="2608407"/>
            <a:ext cx="6172200" cy="24627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Corbel"/>
              <a:buNone/>
            </a:pPr>
            <a:r>
              <a:rPr b="1" i="0" lang="es-ES" sz="2200" u="sng" cap="none" strike="noStrike">
                <a:latin typeface="Corbel"/>
                <a:ea typeface="Corbel"/>
                <a:cs typeface="Corbel"/>
                <a:sym typeface="Corbel"/>
              </a:rPr>
              <a:t>WHEN PLANS FAIL</a:t>
            </a:r>
            <a:endParaRPr i="0" sz="2200" u="sng" cap="none" strike="noStrike">
              <a:latin typeface="Corbel"/>
              <a:ea typeface="Corbel"/>
              <a:cs typeface="Corbel"/>
              <a:sym typeface="Corbel"/>
            </a:endParaRPr>
          </a:p>
          <a:p>
            <a:pPr indent="0" lvl="0" marL="0" marR="0" rtl="0" algn="l">
              <a:lnSpc>
                <a:spcPct val="100000"/>
              </a:lnSpc>
              <a:spcBef>
                <a:spcPts val="0"/>
              </a:spcBef>
              <a:spcAft>
                <a:spcPts val="0"/>
              </a:spcAft>
              <a:buClr>
                <a:schemeClr val="dk1"/>
              </a:buClr>
              <a:buSzPts val="1800"/>
              <a:buFont typeface="Corbel"/>
              <a:buNone/>
            </a:pPr>
            <a:r>
              <a:t/>
            </a:r>
            <a:endParaRPr b="1" i="0" sz="2200" u="none" cap="none" strike="noStrike">
              <a:latin typeface="Corbel"/>
              <a:ea typeface="Corbel"/>
              <a:cs typeface="Corbel"/>
              <a:sym typeface="Corbel"/>
            </a:endParaRPr>
          </a:p>
          <a:p>
            <a:pPr indent="0" lvl="0" marL="0" marR="0" rtl="0" algn="l">
              <a:lnSpc>
                <a:spcPct val="100000"/>
              </a:lnSpc>
              <a:spcBef>
                <a:spcPts val="0"/>
              </a:spcBef>
              <a:spcAft>
                <a:spcPts val="0"/>
              </a:spcAft>
              <a:buClr>
                <a:srgbClr val="000000"/>
              </a:buClr>
              <a:buSzPts val="1800"/>
              <a:buFont typeface="Arial"/>
              <a:buNone/>
            </a:pPr>
            <a:r>
              <a:rPr i="0" lang="es-ES" sz="2200" u="none" cap="none" strike="noStrike">
                <a:latin typeface="Corbel"/>
                <a:ea typeface="Corbel"/>
                <a:cs typeface="Corbel"/>
                <a:sym typeface="Corbel"/>
              </a:rPr>
              <a:t>Flexibility is part of effective time management.</a:t>
            </a:r>
            <a:br>
              <a:rPr i="0" lang="es-ES" sz="2200" u="none" cap="none" strike="noStrike">
                <a:latin typeface="Corbel"/>
                <a:ea typeface="Corbel"/>
                <a:cs typeface="Corbel"/>
                <a:sym typeface="Corbel"/>
              </a:rPr>
            </a:br>
            <a:r>
              <a:rPr i="0" lang="es-ES" sz="2200" u="none" cap="none" strike="noStrike">
                <a:latin typeface="Corbel"/>
                <a:ea typeface="Corbel"/>
                <a:cs typeface="Corbel"/>
                <a:sym typeface="Corbel"/>
              </a:rPr>
              <a:t>If plans fall apart:</a:t>
            </a:r>
            <a:br>
              <a:rPr i="0" lang="es-ES" sz="2200" u="none" cap="none" strike="noStrike">
                <a:latin typeface="Corbel"/>
                <a:ea typeface="Corbel"/>
                <a:cs typeface="Corbel"/>
                <a:sym typeface="Corbel"/>
              </a:rPr>
            </a:br>
            <a:r>
              <a:rPr i="0" lang="es-ES" sz="2200" u="none" cap="none" strike="noStrike">
                <a:latin typeface="Corbel"/>
                <a:ea typeface="Corbel"/>
                <a:cs typeface="Corbel"/>
                <a:sym typeface="Corbel"/>
              </a:rPr>
              <a:t>→ Recalibrate, don’t blame</a:t>
            </a:r>
            <a:br>
              <a:rPr i="0" lang="es-ES" sz="2200" u="none" cap="none" strike="noStrike">
                <a:latin typeface="Corbel"/>
                <a:ea typeface="Corbel"/>
                <a:cs typeface="Corbel"/>
                <a:sym typeface="Corbel"/>
              </a:rPr>
            </a:br>
            <a:r>
              <a:rPr i="0" lang="es-ES" sz="2200" u="none" cap="none" strike="noStrike">
                <a:latin typeface="Corbel"/>
                <a:ea typeface="Corbel"/>
                <a:cs typeface="Corbel"/>
                <a:sym typeface="Corbel"/>
              </a:rPr>
              <a:t>→ Start from where you are</a:t>
            </a:r>
            <a:br>
              <a:rPr i="0" lang="es-ES" sz="2200" u="none" cap="none" strike="noStrike">
                <a:latin typeface="Corbel"/>
                <a:ea typeface="Corbel"/>
                <a:cs typeface="Corbel"/>
                <a:sym typeface="Corbel"/>
              </a:rPr>
            </a:br>
            <a:r>
              <a:rPr i="0" lang="es-ES" sz="2200" u="none" cap="none" strike="noStrike">
                <a:latin typeface="Corbel"/>
                <a:ea typeface="Corbel"/>
                <a:cs typeface="Corbel"/>
                <a:sym typeface="Corbel"/>
              </a:rPr>
              <a:t>→ Focus on progress, not perfection</a:t>
            </a:r>
            <a:endParaRPr i="0" sz="2200" u="none" cap="none" strike="noStrike">
              <a:latin typeface="Corbel"/>
              <a:ea typeface="Corbel"/>
              <a:cs typeface="Corbel"/>
              <a:sym typeface="Corbel"/>
            </a:endParaRPr>
          </a:p>
        </p:txBody>
      </p:sp>
      <p:pic>
        <p:nvPicPr>
          <p:cNvPr id="200" name="Google Shape;200;p15"/>
          <p:cNvPicPr preferRelativeResize="0"/>
          <p:nvPr/>
        </p:nvPicPr>
        <p:blipFill rotWithShape="1">
          <a:blip r:embed="rId4">
            <a:alphaModFix/>
          </a:blip>
          <a:srcRect b="11148" l="8386" r="18991" t="36766"/>
          <a:stretch/>
        </p:blipFill>
        <p:spPr>
          <a:xfrm>
            <a:off x="6785228" y="2035969"/>
            <a:ext cx="4718338" cy="3384000"/>
          </a:xfrm>
          <a:prstGeom prst="rect">
            <a:avLst/>
          </a:prstGeom>
          <a:noFill/>
          <a:ln>
            <a:noFill/>
          </a:ln>
        </p:spPr>
      </p:pic>
    </p:spTree>
  </p:cSld>
  <p:clrMapOvr>
    <a:masterClrMapping/>
  </p:clrMapOvr>
  <p:transition spd="med">
    <p:fade/>
  </p:transition>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4" name="Shape 204"/>
        <p:cNvGrpSpPr/>
        <p:nvPr/>
      </p:nvGrpSpPr>
      <p:grpSpPr>
        <a:xfrm>
          <a:off x="0" y="0"/>
          <a:ext cx="0" cy="0"/>
          <a:chOff x="0" y="0"/>
          <a:chExt cx="0" cy="0"/>
        </a:xfrm>
      </p:grpSpPr>
      <p:sp>
        <p:nvSpPr>
          <p:cNvPr id="205" name="Google Shape;205;p16"/>
          <p:cNvSpPr txBox="1"/>
          <p:nvPr/>
        </p:nvSpPr>
        <p:spPr>
          <a:xfrm>
            <a:off x="4519606" y="6"/>
            <a:ext cx="7672500" cy="1674900"/>
          </a:xfrm>
          <a:prstGeom prst="rect">
            <a:avLst/>
          </a:prstGeom>
          <a:noFill/>
          <a:ln>
            <a:noFill/>
          </a:ln>
        </p:spPr>
        <p:txBody>
          <a:bodyPr anchorCtr="0" anchor="t" bIns="45700" lIns="91425" spcFirstLastPara="1" rIns="91425" wrap="square" tIns="45700">
            <a:normAutofit/>
          </a:bodyPr>
          <a:lstStyle/>
          <a:p>
            <a:pPr indent="0" lvl="0" marL="0" marR="0" rtl="0" algn="r">
              <a:lnSpc>
                <a:spcPct val="100000"/>
              </a:lnSpc>
              <a:spcBef>
                <a:spcPts val="0"/>
              </a:spcBef>
              <a:spcAft>
                <a:spcPts val="0"/>
              </a:spcAft>
              <a:buClr>
                <a:srgbClr val="FFFFFF"/>
              </a:buClr>
              <a:buSzPts val="4267"/>
              <a:buFont typeface="Corbel"/>
              <a:buNone/>
            </a:pPr>
            <a:r>
              <a:rPr b="0" i="0" lang="es-ES" sz="3300" u="none" cap="none" strike="noStrike">
                <a:solidFill>
                  <a:srgbClr val="FFFFFF"/>
                </a:solidFill>
                <a:latin typeface="Corbel"/>
                <a:ea typeface="Corbel"/>
                <a:cs typeface="Corbel"/>
                <a:sym typeface="Corbel"/>
              </a:rPr>
              <a:t>SKILL – TIME MANAGEMENT</a:t>
            </a:r>
            <a:br>
              <a:rPr b="0" i="0" lang="es-ES" sz="3300" u="none" cap="none" strike="noStrike">
                <a:solidFill>
                  <a:srgbClr val="FFFFFF"/>
                </a:solidFill>
                <a:latin typeface="Corbel"/>
                <a:ea typeface="Corbel"/>
                <a:cs typeface="Corbel"/>
                <a:sym typeface="Corbel"/>
              </a:rPr>
            </a:br>
            <a:endParaRPr b="0" i="0" sz="3300" u="none" cap="none" strike="noStrike">
              <a:solidFill>
                <a:srgbClr val="FFFFFF"/>
              </a:solidFill>
              <a:latin typeface="Corbel"/>
              <a:ea typeface="Corbel"/>
              <a:cs typeface="Corbel"/>
              <a:sym typeface="Corbel"/>
            </a:endParaRPr>
          </a:p>
        </p:txBody>
      </p:sp>
      <p:pic>
        <p:nvPicPr>
          <p:cNvPr descr="Logotipo&#10;&#10;El contenido generado por IA puede ser incorrecto." id="206" name="Google Shape;206;p16"/>
          <p:cNvPicPr preferRelativeResize="0"/>
          <p:nvPr/>
        </p:nvPicPr>
        <p:blipFill rotWithShape="1">
          <a:blip r:embed="rId3">
            <a:alphaModFix/>
          </a:blip>
          <a:srcRect b="0" l="0" r="0" t="0"/>
          <a:stretch/>
        </p:blipFill>
        <p:spPr>
          <a:xfrm>
            <a:off x="-139139" y="-171383"/>
            <a:ext cx="1674813" cy="1674813"/>
          </a:xfrm>
          <a:prstGeom prst="rect">
            <a:avLst/>
          </a:prstGeom>
          <a:noFill/>
          <a:ln>
            <a:noFill/>
          </a:ln>
        </p:spPr>
      </p:pic>
      <p:sp>
        <p:nvSpPr>
          <p:cNvPr id="207" name="Google Shape;207;p16"/>
          <p:cNvSpPr txBox="1"/>
          <p:nvPr/>
        </p:nvSpPr>
        <p:spPr>
          <a:xfrm>
            <a:off x="410375" y="2413332"/>
            <a:ext cx="6172200" cy="28014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Corbel"/>
              <a:buNone/>
            </a:pPr>
            <a:r>
              <a:rPr b="1" i="0" lang="es-ES" sz="2200" u="sng" cap="none" strike="noStrike">
                <a:latin typeface="Corbel"/>
                <a:ea typeface="Corbel"/>
                <a:cs typeface="Corbel"/>
                <a:sym typeface="Corbel"/>
              </a:rPr>
              <a:t>WRAP-UP</a:t>
            </a:r>
            <a:endParaRPr i="0" sz="2200" u="sng" cap="none" strike="noStrike">
              <a:latin typeface="Corbel"/>
              <a:ea typeface="Corbel"/>
              <a:cs typeface="Corbel"/>
              <a:sym typeface="Corbel"/>
            </a:endParaRPr>
          </a:p>
          <a:p>
            <a:pPr indent="0" lvl="0" marL="0" marR="0" rtl="0" algn="l">
              <a:lnSpc>
                <a:spcPct val="100000"/>
              </a:lnSpc>
              <a:spcBef>
                <a:spcPts val="0"/>
              </a:spcBef>
              <a:spcAft>
                <a:spcPts val="0"/>
              </a:spcAft>
              <a:buClr>
                <a:schemeClr val="dk1"/>
              </a:buClr>
              <a:buSzPts val="1800"/>
              <a:buFont typeface="Corbel"/>
              <a:buNone/>
            </a:pPr>
            <a:r>
              <a:t/>
            </a:r>
            <a:endParaRPr b="1" i="0" sz="2200" u="none" cap="none" strike="noStrike">
              <a:latin typeface="Corbel"/>
              <a:ea typeface="Corbel"/>
              <a:cs typeface="Corbel"/>
              <a:sym typeface="Corbel"/>
            </a:endParaRPr>
          </a:p>
          <a:p>
            <a:pPr indent="0" lvl="0" marL="0" marR="0" rtl="0" algn="l">
              <a:lnSpc>
                <a:spcPct val="100000"/>
              </a:lnSpc>
              <a:spcBef>
                <a:spcPts val="0"/>
              </a:spcBef>
              <a:spcAft>
                <a:spcPts val="0"/>
              </a:spcAft>
              <a:buClr>
                <a:srgbClr val="000000"/>
              </a:buClr>
              <a:buSzPts val="1800"/>
              <a:buFont typeface="Corbel"/>
              <a:buNone/>
            </a:pPr>
            <a:r>
              <a:rPr i="0" lang="es-ES" sz="2200" u="none" cap="none" strike="noStrike">
                <a:latin typeface="Corbel"/>
                <a:ea typeface="Corbel"/>
                <a:cs typeface="Corbel"/>
                <a:sym typeface="Corbel"/>
              </a:rPr>
              <a:t>You can’t manage time — but you can manage your focus, energy, and choices.</a:t>
            </a:r>
            <a:br>
              <a:rPr i="0" lang="es-ES" sz="2200" u="none" cap="none" strike="noStrike">
                <a:latin typeface="Corbel"/>
                <a:ea typeface="Corbel"/>
                <a:cs typeface="Corbel"/>
                <a:sym typeface="Corbel"/>
              </a:rPr>
            </a:br>
            <a:r>
              <a:rPr i="0" lang="es-ES" sz="2200" u="none" cap="none" strike="noStrike">
                <a:latin typeface="Corbel"/>
                <a:ea typeface="Corbel"/>
                <a:cs typeface="Corbel"/>
                <a:sym typeface="Corbel"/>
              </a:rPr>
              <a:t>Time well spent is aligned with purpose, not pressure.</a:t>
            </a:r>
            <a:endParaRPr i="0" sz="2200" u="none" cap="none" strike="noStrike">
              <a:latin typeface="Corbel"/>
              <a:ea typeface="Corbel"/>
              <a:cs typeface="Corbel"/>
              <a:sym typeface="Corbel"/>
            </a:endParaRPr>
          </a:p>
          <a:p>
            <a:pPr indent="0" lvl="0" marL="0" marR="0" rtl="0" algn="l">
              <a:lnSpc>
                <a:spcPct val="100000"/>
              </a:lnSpc>
              <a:spcBef>
                <a:spcPts val="0"/>
              </a:spcBef>
              <a:spcAft>
                <a:spcPts val="0"/>
              </a:spcAft>
              <a:buClr>
                <a:srgbClr val="000000"/>
              </a:buClr>
              <a:buSzPts val="1800"/>
              <a:buFont typeface="Arial"/>
              <a:buNone/>
            </a:pPr>
            <a:r>
              <a:rPr i="1" lang="es-ES" sz="2200" u="none" cap="none" strike="noStrike">
                <a:latin typeface="Corbel"/>
                <a:ea typeface="Corbel"/>
                <a:cs typeface="Corbel"/>
                <a:sym typeface="Corbel"/>
              </a:rPr>
              <a:t>“Time is what we want most, but what we use worst.”</a:t>
            </a:r>
            <a:r>
              <a:rPr i="0" lang="es-ES" sz="2200" u="none" cap="none" strike="noStrike">
                <a:latin typeface="Corbel"/>
                <a:ea typeface="Corbel"/>
                <a:cs typeface="Corbel"/>
                <a:sym typeface="Corbel"/>
              </a:rPr>
              <a:t> — William Penn</a:t>
            </a:r>
            <a:endParaRPr i="0" sz="2200" u="none" cap="none" strike="noStrike">
              <a:latin typeface="Corbel"/>
              <a:ea typeface="Corbel"/>
              <a:cs typeface="Corbel"/>
              <a:sym typeface="Corbel"/>
            </a:endParaRPr>
          </a:p>
        </p:txBody>
      </p:sp>
      <p:pic>
        <p:nvPicPr>
          <p:cNvPr descr="Imagen generada" id="208" name="Google Shape;208;p16"/>
          <p:cNvPicPr preferRelativeResize="0"/>
          <p:nvPr/>
        </p:nvPicPr>
        <p:blipFill rotWithShape="1">
          <a:blip r:embed="rId4">
            <a:alphaModFix/>
          </a:blip>
          <a:srcRect b="7692" l="15469" r="18888" t="29687"/>
          <a:stretch/>
        </p:blipFill>
        <p:spPr>
          <a:xfrm>
            <a:off x="7276875" y="1745655"/>
            <a:ext cx="4501663" cy="4294495"/>
          </a:xfrm>
          <a:prstGeom prst="rect">
            <a:avLst/>
          </a:prstGeom>
          <a:noFill/>
          <a:ln>
            <a:noFill/>
          </a:ln>
        </p:spPr>
      </p:pic>
    </p:spTree>
  </p:cSld>
  <p:clrMapOvr>
    <a:masterClrMapping/>
  </p:clrMapOvr>
  <p:transition spd="med">
    <p:fade/>
  </p:transition>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2" name="Shape 212"/>
        <p:cNvGrpSpPr/>
        <p:nvPr/>
      </p:nvGrpSpPr>
      <p:grpSpPr>
        <a:xfrm>
          <a:off x="0" y="0"/>
          <a:ext cx="0" cy="0"/>
          <a:chOff x="0" y="0"/>
          <a:chExt cx="0" cy="0"/>
        </a:xfrm>
      </p:grpSpPr>
      <p:sp>
        <p:nvSpPr>
          <p:cNvPr id="213" name="Google Shape;213;p17"/>
          <p:cNvSpPr txBox="1"/>
          <p:nvPr>
            <p:ph idx="1" type="body"/>
          </p:nvPr>
        </p:nvSpPr>
        <p:spPr>
          <a:xfrm>
            <a:off x="233113" y="2210475"/>
            <a:ext cx="11385600" cy="8079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SzPts val="2667"/>
              <a:buFont typeface="Noto Sans Symbols"/>
              <a:buNone/>
            </a:pPr>
            <a:r>
              <a:rPr lang="es-ES" sz="3000">
                <a:solidFill>
                  <a:srgbClr val="000000"/>
                </a:solidFill>
              </a:rPr>
              <a:t>                 </a:t>
            </a:r>
            <a:r>
              <a:rPr lang="es-ES" sz="3000">
                <a:solidFill>
                  <a:srgbClr val="000000"/>
                </a:solidFill>
              </a:rPr>
              <a:t>References</a:t>
            </a:r>
            <a:endParaRPr sz="3000"/>
          </a:p>
        </p:txBody>
      </p:sp>
      <p:pic>
        <p:nvPicPr>
          <p:cNvPr id="214" name="Google Shape;214;p17"/>
          <p:cNvPicPr preferRelativeResize="0"/>
          <p:nvPr/>
        </p:nvPicPr>
        <p:blipFill rotWithShape="1">
          <a:blip r:embed="rId3">
            <a:alphaModFix/>
          </a:blip>
          <a:srcRect b="0" l="0" r="0" t="0"/>
          <a:stretch/>
        </p:blipFill>
        <p:spPr>
          <a:xfrm>
            <a:off x="8014838" y="2336575"/>
            <a:ext cx="3360738" cy="2519363"/>
          </a:xfrm>
          <a:prstGeom prst="rect">
            <a:avLst/>
          </a:prstGeom>
          <a:noFill/>
          <a:ln>
            <a:noFill/>
          </a:ln>
        </p:spPr>
      </p:pic>
      <p:sp>
        <p:nvSpPr>
          <p:cNvPr id="215" name="Google Shape;215;p17"/>
          <p:cNvSpPr txBox="1"/>
          <p:nvPr/>
        </p:nvSpPr>
        <p:spPr>
          <a:xfrm>
            <a:off x="4521188" y="-6"/>
            <a:ext cx="7670700" cy="1674900"/>
          </a:xfrm>
          <a:prstGeom prst="rect">
            <a:avLst/>
          </a:prstGeom>
          <a:noFill/>
          <a:ln>
            <a:noFill/>
          </a:ln>
        </p:spPr>
        <p:txBody>
          <a:bodyPr anchorCtr="0" anchor="t" bIns="45700" lIns="91425" spcFirstLastPara="1" rIns="91425" wrap="square" tIns="45700">
            <a:normAutofit/>
          </a:bodyPr>
          <a:lstStyle/>
          <a:p>
            <a:pPr indent="0" lvl="0" marL="0" marR="0" rtl="0" algn="r">
              <a:lnSpc>
                <a:spcPct val="100000"/>
              </a:lnSpc>
              <a:spcBef>
                <a:spcPts val="0"/>
              </a:spcBef>
              <a:spcAft>
                <a:spcPts val="0"/>
              </a:spcAft>
              <a:buClr>
                <a:srgbClr val="FFFFFF"/>
              </a:buClr>
              <a:buSzPts val="4267"/>
              <a:buFont typeface="Corbel"/>
              <a:buNone/>
            </a:pPr>
            <a:r>
              <a:rPr b="0" i="0" lang="es-ES" sz="3300" u="none" cap="none" strike="noStrike">
                <a:solidFill>
                  <a:srgbClr val="FFFFFF"/>
                </a:solidFill>
                <a:latin typeface="Corbel"/>
                <a:ea typeface="Corbel"/>
                <a:cs typeface="Corbel"/>
                <a:sym typeface="Corbel"/>
              </a:rPr>
              <a:t>SKILL – TIME MANAGEMENT</a:t>
            </a:r>
            <a:br>
              <a:rPr b="0" i="0" lang="es-ES" sz="3300" u="none" cap="none" strike="noStrike">
                <a:solidFill>
                  <a:srgbClr val="FFFFFF"/>
                </a:solidFill>
                <a:latin typeface="Corbel"/>
                <a:ea typeface="Corbel"/>
                <a:cs typeface="Corbel"/>
                <a:sym typeface="Corbel"/>
              </a:rPr>
            </a:br>
            <a:endParaRPr b="0" i="0" sz="3300" u="none" cap="none" strike="noStrike">
              <a:solidFill>
                <a:srgbClr val="FFFFFF"/>
              </a:solidFill>
              <a:latin typeface="Corbel"/>
              <a:ea typeface="Corbel"/>
              <a:cs typeface="Corbel"/>
              <a:sym typeface="Corbel"/>
            </a:endParaRPr>
          </a:p>
        </p:txBody>
      </p:sp>
      <p:pic>
        <p:nvPicPr>
          <p:cNvPr descr="Logotipo&#10;&#10;El contenido generado por IA puede ser incorrecto." id="216" name="Google Shape;216;p17"/>
          <p:cNvPicPr preferRelativeResize="0"/>
          <p:nvPr/>
        </p:nvPicPr>
        <p:blipFill rotWithShape="1">
          <a:blip r:embed="rId4">
            <a:alphaModFix/>
          </a:blip>
          <a:srcRect b="0" l="0" r="0" t="0"/>
          <a:stretch/>
        </p:blipFill>
        <p:spPr>
          <a:xfrm>
            <a:off x="-139139" y="-171383"/>
            <a:ext cx="1674813" cy="1674813"/>
          </a:xfrm>
          <a:prstGeom prst="rect">
            <a:avLst/>
          </a:prstGeom>
          <a:noFill/>
          <a:ln>
            <a:noFill/>
          </a:ln>
        </p:spPr>
      </p:pic>
      <p:sp>
        <p:nvSpPr>
          <p:cNvPr id="217" name="Google Shape;217;p17"/>
          <p:cNvSpPr txBox="1"/>
          <p:nvPr/>
        </p:nvSpPr>
        <p:spPr>
          <a:xfrm>
            <a:off x="1460501" y="3084513"/>
            <a:ext cx="7707600" cy="1631700"/>
          </a:xfrm>
          <a:prstGeom prst="rect">
            <a:avLst/>
          </a:prstGeom>
          <a:noFill/>
          <a:ln>
            <a:noFill/>
          </a:ln>
        </p:spPr>
        <p:txBody>
          <a:bodyPr anchorCtr="0" anchor="t" bIns="45700" lIns="91425" spcFirstLastPara="1" rIns="91425" wrap="square" tIns="45700">
            <a:spAutoFit/>
          </a:bodyPr>
          <a:lstStyle/>
          <a:p>
            <a:pPr indent="-298450" lvl="0" marL="285750" marR="0" rtl="0" algn="l">
              <a:lnSpc>
                <a:spcPct val="100000"/>
              </a:lnSpc>
              <a:spcBef>
                <a:spcPts val="0"/>
              </a:spcBef>
              <a:spcAft>
                <a:spcPts val="0"/>
              </a:spcAft>
              <a:buSzPts val="2000"/>
              <a:buFont typeface="Arial"/>
              <a:buChar char="•"/>
            </a:pPr>
            <a:r>
              <a:rPr b="0" i="0" lang="es-ES" sz="2000" u="none" cap="none" strike="noStrike">
                <a:latin typeface="Corbel"/>
                <a:ea typeface="Corbel"/>
                <a:cs typeface="Corbel"/>
                <a:sym typeface="Corbel"/>
              </a:rPr>
              <a:t>Covey, S.R. (1989). </a:t>
            </a:r>
            <a:r>
              <a:rPr b="0" i="1" lang="es-ES" sz="2000" u="none" cap="none" strike="noStrike">
                <a:latin typeface="Corbel"/>
                <a:ea typeface="Corbel"/>
                <a:cs typeface="Corbel"/>
                <a:sym typeface="Corbel"/>
              </a:rPr>
              <a:t>The 7 Habits of Highly Effective People.</a:t>
            </a:r>
            <a:endParaRPr b="0" i="0" sz="2000" u="none" cap="none" strike="noStrike">
              <a:latin typeface="Corbel"/>
              <a:ea typeface="Corbel"/>
              <a:cs typeface="Corbel"/>
              <a:sym typeface="Corbel"/>
            </a:endParaRPr>
          </a:p>
          <a:p>
            <a:pPr indent="-298450" lvl="0" marL="285750" marR="0" rtl="0" algn="l">
              <a:lnSpc>
                <a:spcPct val="100000"/>
              </a:lnSpc>
              <a:spcBef>
                <a:spcPts val="0"/>
              </a:spcBef>
              <a:spcAft>
                <a:spcPts val="0"/>
              </a:spcAft>
              <a:buSzPts val="2000"/>
              <a:buFont typeface="Arial"/>
              <a:buChar char="•"/>
            </a:pPr>
            <a:r>
              <a:rPr b="0" i="0" lang="es-ES" sz="2000" u="none" cap="none" strike="noStrike">
                <a:latin typeface="Corbel"/>
                <a:ea typeface="Corbel"/>
                <a:cs typeface="Corbel"/>
                <a:sym typeface="Corbel"/>
              </a:rPr>
              <a:t>Allen, D. (2001). </a:t>
            </a:r>
            <a:r>
              <a:rPr b="0" i="1" lang="es-ES" sz="2000" u="none" cap="none" strike="noStrike">
                <a:latin typeface="Corbel"/>
                <a:ea typeface="Corbel"/>
                <a:cs typeface="Corbel"/>
                <a:sym typeface="Corbel"/>
              </a:rPr>
              <a:t>Getting Things Done.</a:t>
            </a:r>
            <a:endParaRPr b="0" i="0" sz="2000" u="none" cap="none" strike="noStrike">
              <a:latin typeface="Corbel"/>
              <a:ea typeface="Corbel"/>
              <a:cs typeface="Corbel"/>
              <a:sym typeface="Corbel"/>
            </a:endParaRPr>
          </a:p>
          <a:p>
            <a:pPr indent="-298450" lvl="0" marL="285750" marR="0" rtl="0" algn="l">
              <a:lnSpc>
                <a:spcPct val="100000"/>
              </a:lnSpc>
              <a:spcBef>
                <a:spcPts val="0"/>
              </a:spcBef>
              <a:spcAft>
                <a:spcPts val="0"/>
              </a:spcAft>
              <a:buSzPts val="2000"/>
              <a:buFont typeface="Arial"/>
              <a:buChar char="•"/>
            </a:pPr>
            <a:r>
              <a:rPr b="0" i="0" lang="es-ES" sz="2000" u="none" cap="none" strike="noStrike">
                <a:latin typeface="Corbel"/>
                <a:ea typeface="Corbel"/>
                <a:cs typeface="Corbel"/>
                <a:sym typeface="Corbel"/>
              </a:rPr>
              <a:t>Newport, C. (2016). </a:t>
            </a:r>
            <a:r>
              <a:rPr b="0" i="1" lang="es-ES" sz="2000" u="none" cap="none" strike="noStrike">
                <a:latin typeface="Corbel"/>
                <a:ea typeface="Corbel"/>
                <a:cs typeface="Corbel"/>
                <a:sym typeface="Corbel"/>
              </a:rPr>
              <a:t>Deep Work.</a:t>
            </a:r>
            <a:endParaRPr b="0" i="0" sz="2000" u="none" cap="none" strike="noStrike">
              <a:latin typeface="Corbel"/>
              <a:ea typeface="Corbel"/>
              <a:cs typeface="Corbel"/>
              <a:sym typeface="Corbel"/>
            </a:endParaRPr>
          </a:p>
          <a:p>
            <a:pPr indent="-298450" lvl="0" marL="285750" marR="0" rtl="0" algn="l">
              <a:lnSpc>
                <a:spcPct val="100000"/>
              </a:lnSpc>
              <a:spcBef>
                <a:spcPts val="0"/>
              </a:spcBef>
              <a:spcAft>
                <a:spcPts val="0"/>
              </a:spcAft>
              <a:buSzPts val="2000"/>
              <a:buFont typeface="Arial"/>
              <a:buChar char="•"/>
            </a:pPr>
            <a:r>
              <a:rPr b="0" i="0" lang="es-ES" sz="2000" u="none" cap="none" strike="noStrike">
                <a:latin typeface="Corbel"/>
                <a:ea typeface="Corbel"/>
                <a:cs typeface="Corbel"/>
                <a:sym typeface="Corbel"/>
              </a:rPr>
              <a:t>Todoist – Time Management Methods</a:t>
            </a:r>
            <a:endParaRPr b="0" i="0" sz="2000" u="none" cap="none" strike="noStrike">
              <a:latin typeface="Corbel"/>
              <a:ea typeface="Corbel"/>
              <a:cs typeface="Corbel"/>
              <a:sym typeface="Corbel"/>
            </a:endParaRPr>
          </a:p>
          <a:p>
            <a:pPr indent="-298450" lvl="0" marL="285750" marR="0" rtl="0" algn="l">
              <a:lnSpc>
                <a:spcPct val="100000"/>
              </a:lnSpc>
              <a:spcBef>
                <a:spcPts val="0"/>
              </a:spcBef>
              <a:spcAft>
                <a:spcPts val="0"/>
              </a:spcAft>
              <a:buSzPts val="2000"/>
              <a:buFont typeface="Arial"/>
              <a:buChar char="•"/>
            </a:pPr>
            <a:r>
              <a:rPr b="0" i="0" lang="es-ES" sz="2000" u="none" cap="none" strike="noStrike">
                <a:latin typeface="Corbel"/>
                <a:ea typeface="Corbel"/>
                <a:cs typeface="Corbel"/>
                <a:sym typeface="Corbel"/>
              </a:rPr>
              <a:t>MindTools – Time Management Toolkit</a:t>
            </a:r>
            <a:endParaRPr b="0" i="0" sz="2000" u="none" cap="none" strike="noStrike">
              <a:latin typeface="Corbel"/>
              <a:ea typeface="Corbel"/>
              <a:cs typeface="Corbel"/>
              <a:sym typeface="Corbel"/>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2" name="Shape 222"/>
        <p:cNvGrpSpPr/>
        <p:nvPr/>
      </p:nvGrpSpPr>
      <p:grpSpPr>
        <a:xfrm>
          <a:off x="0" y="0"/>
          <a:ext cx="0" cy="0"/>
          <a:chOff x="0" y="0"/>
          <a:chExt cx="0" cy="0"/>
        </a:xfrm>
      </p:grpSpPr>
      <p:sp>
        <p:nvSpPr>
          <p:cNvPr id="223" name="Google Shape;223;p18"/>
          <p:cNvSpPr txBox="1"/>
          <p:nvPr/>
        </p:nvSpPr>
        <p:spPr>
          <a:xfrm>
            <a:off x="1954213" y="3227294"/>
            <a:ext cx="8764587" cy="1379631"/>
          </a:xfrm>
          <a:prstGeom prst="rect">
            <a:avLst/>
          </a:prstGeom>
          <a:noFill/>
          <a:ln>
            <a:noFill/>
          </a:ln>
        </p:spPr>
        <p:txBody>
          <a:bodyPr anchorCtr="0" anchor="t" bIns="45700" lIns="91425" spcFirstLastPara="1" rIns="91425" wrap="square" tIns="45700">
            <a:normAutofit fontScale="77500" lnSpcReduction="20000"/>
          </a:bodyPr>
          <a:lstStyle/>
          <a:p>
            <a:pPr indent="0" lvl="0" marL="0" marR="0" rtl="0" algn="ctr">
              <a:lnSpc>
                <a:spcPct val="90000"/>
              </a:lnSpc>
              <a:spcBef>
                <a:spcPts val="0"/>
              </a:spcBef>
              <a:spcAft>
                <a:spcPts val="0"/>
              </a:spcAft>
              <a:buClr>
                <a:schemeClr val="accent1"/>
              </a:buClr>
              <a:buSzPct val="100000"/>
              <a:buFont typeface="Noto Sans Symbols"/>
              <a:buNone/>
            </a:pPr>
            <a:r>
              <a:t/>
            </a:r>
            <a:endParaRPr b="0" i="0" sz="2200" u="none" cap="none" strike="noStrike">
              <a:solidFill>
                <a:schemeClr val="lt1"/>
              </a:solidFill>
              <a:latin typeface="Corbel"/>
              <a:ea typeface="Corbel"/>
              <a:cs typeface="Corbel"/>
              <a:sym typeface="Corbel"/>
            </a:endParaRPr>
          </a:p>
          <a:p>
            <a:pPr indent="0" lvl="0" marL="0" marR="0" rtl="0" algn="ctr">
              <a:lnSpc>
                <a:spcPct val="90000"/>
              </a:lnSpc>
              <a:spcBef>
                <a:spcPts val="1200"/>
              </a:spcBef>
              <a:spcAft>
                <a:spcPts val="0"/>
              </a:spcAft>
              <a:buClr>
                <a:schemeClr val="accent1"/>
              </a:buClr>
              <a:buSzPct val="100000"/>
              <a:buFont typeface="Noto Sans Symbols"/>
              <a:buNone/>
            </a:pPr>
            <a:r>
              <a:rPr b="1" i="0" lang="es-ES" sz="4667" u="none" cap="none" strike="noStrike">
                <a:solidFill>
                  <a:schemeClr val="lt1"/>
                </a:solidFill>
                <a:latin typeface="Corbel"/>
                <a:ea typeface="Corbel"/>
                <a:cs typeface="Corbel"/>
                <a:sym typeface="Corbel"/>
              </a:rPr>
              <a:t>www.____________________</a:t>
            </a:r>
            <a:endParaRPr b="0" i="0" sz="4667" u="none" cap="none" strike="noStrike">
              <a:solidFill>
                <a:schemeClr val="lt1"/>
              </a:solidFill>
              <a:latin typeface="Corbel"/>
              <a:ea typeface="Corbel"/>
              <a:cs typeface="Corbel"/>
              <a:sym typeface="Corbel"/>
            </a:endParaRPr>
          </a:p>
          <a:p>
            <a:pPr indent="0" lvl="0" marL="0" marR="0" rtl="0" algn="ctr">
              <a:lnSpc>
                <a:spcPct val="90000"/>
              </a:lnSpc>
              <a:spcBef>
                <a:spcPts val="1200"/>
              </a:spcBef>
              <a:spcAft>
                <a:spcPts val="0"/>
              </a:spcAft>
              <a:buClr>
                <a:schemeClr val="accent1"/>
              </a:buClr>
              <a:buSzPct val="100000"/>
              <a:buFont typeface="Noto Sans Symbols"/>
              <a:buNone/>
            </a:pPr>
            <a:r>
              <a:rPr b="1" i="0" lang="es-ES" sz="4667" u="none" cap="none" strike="noStrike">
                <a:solidFill>
                  <a:schemeClr val="lt1"/>
                </a:solidFill>
                <a:latin typeface="Corbel"/>
                <a:ea typeface="Corbel"/>
                <a:cs typeface="Corbel"/>
                <a:sym typeface="Corbel"/>
              </a:rPr>
              <a:t>www.facebook.com/___________________</a:t>
            </a:r>
            <a:r>
              <a:rPr b="1" i="0" lang="es-ES" sz="4700" u="none" cap="none" strike="noStrike">
                <a:solidFill>
                  <a:schemeClr val="lt1"/>
                </a:solidFill>
                <a:latin typeface="Corbel"/>
                <a:ea typeface="Corbel"/>
                <a:cs typeface="Corbel"/>
                <a:sym typeface="Corbel"/>
              </a:rPr>
              <a:t> </a:t>
            </a:r>
            <a:endParaRPr b="0" i="0" sz="1400" u="none" cap="none" strike="noStrike">
              <a:solidFill>
                <a:srgbClr val="000000"/>
              </a:solidFill>
              <a:latin typeface="Arial"/>
              <a:ea typeface="Arial"/>
              <a:cs typeface="Arial"/>
              <a:sym typeface="Arial"/>
            </a:endParaRPr>
          </a:p>
          <a:p>
            <a:pPr indent="0" lvl="0" marL="0" marR="0" rtl="0" algn="ctr">
              <a:lnSpc>
                <a:spcPct val="90000"/>
              </a:lnSpc>
              <a:spcBef>
                <a:spcPts val="1200"/>
              </a:spcBef>
              <a:spcAft>
                <a:spcPts val="0"/>
              </a:spcAft>
              <a:buClr>
                <a:schemeClr val="accent1"/>
              </a:buClr>
              <a:buSzPct val="100000"/>
              <a:buFont typeface="Noto Sans Symbols"/>
              <a:buNone/>
            </a:pPr>
            <a:r>
              <a:t/>
            </a:r>
            <a:endParaRPr b="0" i="0" sz="2200" u="none" cap="none" strike="noStrike">
              <a:solidFill>
                <a:schemeClr val="lt1"/>
              </a:solidFill>
              <a:latin typeface="Corbel"/>
              <a:ea typeface="Corbel"/>
              <a:cs typeface="Corbel"/>
              <a:sym typeface="Corbel"/>
            </a:endParaRPr>
          </a:p>
        </p:txBody>
      </p:sp>
      <p:sp>
        <p:nvSpPr>
          <p:cNvPr id="224" name="Google Shape;224;p18"/>
          <p:cNvSpPr txBox="1"/>
          <p:nvPr/>
        </p:nvSpPr>
        <p:spPr>
          <a:xfrm>
            <a:off x="174625" y="5124450"/>
            <a:ext cx="7153275" cy="738188"/>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es-ES" sz="1400" u="none" cap="none" strike="noStrike">
                <a:solidFill>
                  <a:schemeClr val="lt1"/>
                </a:solidFill>
                <a:latin typeface="Corbel"/>
                <a:ea typeface="Corbel"/>
                <a:cs typeface="Corbel"/>
                <a:sym typeface="Corbel"/>
              </a:rPr>
              <a:t>Disclaimer: The Publication has been produced with the support of the Erasmus + Programme of the European Union. The contents of this page are the sole responsibility of partners and can in no way be taken to reflect the views of the NA and the Commission. </a:t>
            </a:r>
            <a:endParaRPr b="0" i="0" sz="1400" u="none" cap="none" strike="noStrike">
              <a:solidFill>
                <a:srgbClr val="000000"/>
              </a:solidFill>
              <a:latin typeface="Arial"/>
              <a:ea typeface="Arial"/>
              <a:cs typeface="Arial"/>
              <a:sym typeface="Arial"/>
            </a:endParaRPr>
          </a:p>
        </p:txBody>
      </p:sp>
      <p:pic>
        <p:nvPicPr>
          <p:cNvPr descr="Logotipo&#10;&#10;El contenido generado por IA puede ser incorrecto." id="225" name="Google Shape;225;p18"/>
          <p:cNvPicPr preferRelativeResize="0"/>
          <p:nvPr/>
        </p:nvPicPr>
        <p:blipFill rotWithShape="1">
          <a:blip r:embed="rId3">
            <a:alphaModFix/>
          </a:blip>
          <a:srcRect b="0" l="0" r="0" t="0"/>
          <a:stretch/>
        </p:blipFill>
        <p:spPr>
          <a:xfrm>
            <a:off x="4419052" y="75105"/>
            <a:ext cx="3353895" cy="335389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 name="Shape 91"/>
        <p:cNvGrpSpPr/>
        <p:nvPr/>
      </p:nvGrpSpPr>
      <p:grpSpPr>
        <a:xfrm>
          <a:off x="0" y="0"/>
          <a:ext cx="0" cy="0"/>
          <a:chOff x="0" y="0"/>
          <a:chExt cx="0" cy="0"/>
        </a:xfrm>
      </p:grpSpPr>
      <p:sp>
        <p:nvSpPr>
          <p:cNvPr id="92" name="Google Shape;92;p2"/>
          <p:cNvSpPr txBox="1"/>
          <p:nvPr/>
        </p:nvSpPr>
        <p:spPr>
          <a:xfrm>
            <a:off x="4519609" y="-6"/>
            <a:ext cx="7672500" cy="1674900"/>
          </a:xfrm>
          <a:prstGeom prst="rect">
            <a:avLst/>
          </a:prstGeom>
          <a:noFill/>
          <a:ln>
            <a:noFill/>
          </a:ln>
        </p:spPr>
        <p:txBody>
          <a:bodyPr anchorCtr="0" anchor="t" bIns="45700" lIns="91425" spcFirstLastPara="1" rIns="91425" wrap="square" tIns="45700">
            <a:normAutofit/>
          </a:bodyPr>
          <a:lstStyle/>
          <a:p>
            <a:pPr indent="0" lvl="0" marL="0" marR="0" rtl="0" algn="r">
              <a:lnSpc>
                <a:spcPct val="100000"/>
              </a:lnSpc>
              <a:spcBef>
                <a:spcPts val="0"/>
              </a:spcBef>
              <a:spcAft>
                <a:spcPts val="0"/>
              </a:spcAft>
              <a:buClr>
                <a:srgbClr val="FFFFFF"/>
              </a:buClr>
              <a:buSzPts val="4267"/>
              <a:buFont typeface="Corbel"/>
              <a:buNone/>
            </a:pPr>
            <a:r>
              <a:rPr lang="es-ES" sz="3300">
                <a:solidFill>
                  <a:srgbClr val="FFFFFF"/>
                </a:solidFill>
                <a:latin typeface="Corbel"/>
                <a:ea typeface="Corbel"/>
                <a:cs typeface="Corbel"/>
                <a:sym typeface="Corbel"/>
              </a:rPr>
              <a:t>  </a:t>
            </a:r>
            <a:r>
              <a:rPr b="0" i="0" lang="es-ES" sz="3300" u="none" cap="none" strike="noStrike">
                <a:solidFill>
                  <a:srgbClr val="FFFFFF"/>
                </a:solidFill>
                <a:latin typeface="Corbel"/>
                <a:ea typeface="Corbel"/>
                <a:cs typeface="Corbel"/>
                <a:sym typeface="Corbel"/>
              </a:rPr>
              <a:t>SKILL – TIME MANAGEMENT</a:t>
            </a:r>
            <a:br>
              <a:rPr b="0" i="0" lang="es-ES" sz="3300" u="none" cap="none" strike="noStrike">
                <a:solidFill>
                  <a:srgbClr val="FFFFFF"/>
                </a:solidFill>
                <a:latin typeface="Corbel"/>
                <a:ea typeface="Corbel"/>
                <a:cs typeface="Corbel"/>
                <a:sym typeface="Corbel"/>
              </a:rPr>
            </a:br>
            <a:endParaRPr b="0" i="0" sz="3300" u="none" cap="none" strike="noStrike">
              <a:solidFill>
                <a:srgbClr val="FFFFFF"/>
              </a:solidFill>
              <a:latin typeface="Corbel"/>
              <a:ea typeface="Corbel"/>
              <a:cs typeface="Corbel"/>
              <a:sym typeface="Corbel"/>
            </a:endParaRPr>
          </a:p>
        </p:txBody>
      </p:sp>
      <p:pic>
        <p:nvPicPr>
          <p:cNvPr descr="Logotipo&#10;&#10;El contenido generado por IA puede ser incorrecto." id="93" name="Google Shape;93;p2"/>
          <p:cNvPicPr preferRelativeResize="0"/>
          <p:nvPr/>
        </p:nvPicPr>
        <p:blipFill rotWithShape="1">
          <a:blip r:embed="rId3">
            <a:alphaModFix/>
          </a:blip>
          <a:srcRect b="0" l="0" r="0" t="0"/>
          <a:stretch/>
        </p:blipFill>
        <p:spPr>
          <a:xfrm>
            <a:off x="-139139" y="-171383"/>
            <a:ext cx="1674816" cy="1674816"/>
          </a:xfrm>
          <a:prstGeom prst="rect">
            <a:avLst/>
          </a:prstGeom>
          <a:noFill/>
          <a:ln>
            <a:noFill/>
          </a:ln>
        </p:spPr>
      </p:pic>
      <p:sp>
        <p:nvSpPr>
          <p:cNvPr id="94" name="Google Shape;94;p2"/>
          <p:cNvSpPr txBox="1"/>
          <p:nvPr/>
        </p:nvSpPr>
        <p:spPr>
          <a:xfrm>
            <a:off x="364478" y="2833607"/>
            <a:ext cx="6172200" cy="17856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1" lang="es-ES" sz="2200" u="sng">
                <a:latin typeface="Corbel"/>
                <a:ea typeface="Corbel"/>
                <a:cs typeface="Corbel"/>
                <a:sym typeface="Corbel"/>
              </a:rPr>
              <a:t>AIM</a:t>
            </a:r>
            <a:endParaRPr b="1" i="0" sz="2200" u="sng" cap="none" strike="noStrike">
              <a:latin typeface="Corbel"/>
              <a:ea typeface="Corbel"/>
              <a:cs typeface="Corbel"/>
              <a:sym typeface="Corbel"/>
            </a:endParaRPr>
          </a:p>
          <a:p>
            <a:pPr indent="0" lvl="0" marL="0" marR="0" rtl="0" algn="l">
              <a:lnSpc>
                <a:spcPct val="100000"/>
              </a:lnSpc>
              <a:spcBef>
                <a:spcPts val="0"/>
              </a:spcBef>
              <a:spcAft>
                <a:spcPts val="0"/>
              </a:spcAft>
              <a:buClr>
                <a:srgbClr val="000000"/>
              </a:buClr>
              <a:buSzPts val="1800"/>
              <a:buFont typeface="Arial"/>
              <a:buNone/>
            </a:pPr>
            <a:br>
              <a:rPr i="0" lang="es-ES" sz="2200" u="none" cap="none" strike="noStrike">
                <a:latin typeface="Corbel"/>
                <a:ea typeface="Corbel"/>
                <a:cs typeface="Corbel"/>
                <a:sym typeface="Corbel"/>
              </a:rPr>
            </a:br>
            <a:r>
              <a:rPr i="0" lang="es-ES" sz="2200" u="none" cap="none" strike="noStrike">
                <a:latin typeface="Corbel"/>
                <a:ea typeface="Corbel"/>
                <a:cs typeface="Corbel"/>
                <a:sym typeface="Corbel"/>
              </a:rPr>
              <a:t>To learn how to plan, prioritize, and manage time efficiently while maintaining focus and reducing stress.</a:t>
            </a:r>
            <a:endParaRPr i="0" sz="2200" u="none" cap="none" strike="noStrike">
              <a:latin typeface="Corbel"/>
              <a:ea typeface="Corbel"/>
              <a:cs typeface="Corbel"/>
              <a:sym typeface="Corbel"/>
            </a:endParaRPr>
          </a:p>
        </p:txBody>
      </p:sp>
      <p:pic>
        <p:nvPicPr>
          <p:cNvPr descr="Time Management, Procrastination in Business Process Concept. Businessman Stand at Huge Clock with Arm Akimbo Working Productivity Planning and Scheduling Infographics Cartoon Flat Vector Illustration (Sağlayıcı: Getty Images)" id="95" name="Google Shape;95;p2"/>
          <p:cNvPicPr preferRelativeResize="0"/>
          <p:nvPr/>
        </p:nvPicPr>
        <p:blipFill>
          <a:blip r:embed="rId4">
            <a:alphaModFix/>
          </a:blip>
          <a:stretch>
            <a:fillRect/>
          </a:stretch>
        </p:blipFill>
        <p:spPr>
          <a:xfrm>
            <a:off x="6947925" y="1740982"/>
            <a:ext cx="4723200" cy="3660019"/>
          </a:xfrm>
          <a:prstGeom prst="rect">
            <a:avLst/>
          </a:prstGeom>
          <a:noFill/>
          <a:ln>
            <a:noFill/>
          </a:ln>
        </p:spPr>
      </p:pic>
    </p:spTree>
  </p:cSld>
  <p:clrMapOvr>
    <a:masterClrMapping/>
  </p:clrMapOvr>
  <p:transition spd="med">
    <p:fade/>
  </p:transition>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 name="Shape 99"/>
        <p:cNvGrpSpPr/>
        <p:nvPr/>
      </p:nvGrpSpPr>
      <p:grpSpPr>
        <a:xfrm>
          <a:off x="0" y="0"/>
          <a:ext cx="0" cy="0"/>
          <a:chOff x="0" y="0"/>
          <a:chExt cx="0" cy="0"/>
        </a:xfrm>
      </p:grpSpPr>
      <p:sp>
        <p:nvSpPr>
          <p:cNvPr id="100" name="Google Shape;100;p3"/>
          <p:cNvSpPr txBox="1"/>
          <p:nvPr/>
        </p:nvSpPr>
        <p:spPr>
          <a:xfrm>
            <a:off x="4519625" y="-12"/>
            <a:ext cx="7672500" cy="1674900"/>
          </a:xfrm>
          <a:prstGeom prst="rect">
            <a:avLst/>
          </a:prstGeom>
          <a:noFill/>
          <a:ln>
            <a:noFill/>
          </a:ln>
        </p:spPr>
        <p:txBody>
          <a:bodyPr anchorCtr="0" anchor="t" bIns="45700" lIns="91425" spcFirstLastPara="1" rIns="91425" wrap="square" tIns="45700">
            <a:normAutofit/>
          </a:bodyPr>
          <a:lstStyle/>
          <a:p>
            <a:pPr indent="0" lvl="0" marL="0" marR="0" rtl="0" algn="r">
              <a:lnSpc>
                <a:spcPct val="100000"/>
              </a:lnSpc>
              <a:spcBef>
                <a:spcPts val="0"/>
              </a:spcBef>
              <a:spcAft>
                <a:spcPts val="0"/>
              </a:spcAft>
              <a:buClr>
                <a:srgbClr val="FFFFFF"/>
              </a:buClr>
              <a:buSzPts val="4267"/>
              <a:buFont typeface="Corbel"/>
              <a:buNone/>
            </a:pPr>
            <a:r>
              <a:rPr b="0" i="0" lang="es-ES" sz="3300" u="none" cap="none" strike="noStrike">
                <a:solidFill>
                  <a:srgbClr val="FFFFFF"/>
                </a:solidFill>
                <a:latin typeface="Corbel"/>
                <a:ea typeface="Corbel"/>
                <a:cs typeface="Corbel"/>
                <a:sym typeface="Corbel"/>
              </a:rPr>
              <a:t>SKILL – TIME MANAGEMENT</a:t>
            </a:r>
            <a:br>
              <a:rPr b="0" i="0" lang="es-ES" sz="3300" u="none" cap="none" strike="noStrike">
                <a:solidFill>
                  <a:srgbClr val="FFFFFF"/>
                </a:solidFill>
                <a:latin typeface="Corbel"/>
                <a:ea typeface="Corbel"/>
                <a:cs typeface="Corbel"/>
                <a:sym typeface="Corbel"/>
              </a:rPr>
            </a:br>
            <a:endParaRPr b="0" i="0" sz="3300" u="none" cap="none" strike="noStrike">
              <a:solidFill>
                <a:srgbClr val="FFFFFF"/>
              </a:solidFill>
              <a:latin typeface="Corbel"/>
              <a:ea typeface="Corbel"/>
              <a:cs typeface="Corbel"/>
              <a:sym typeface="Corbel"/>
            </a:endParaRPr>
          </a:p>
        </p:txBody>
      </p:sp>
      <p:pic>
        <p:nvPicPr>
          <p:cNvPr descr="Logotipo&#10;&#10;El contenido generado por IA puede ser incorrecto." id="101" name="Google Shape;101;p3"/>
          <p:cNvPicPr preferRelativeResize="0"/>
          <p:nvPr/>
        </p:nvPicPr>
        <p:blipFill rotWithShape="1">
          <a:blip r:embed="rId3">
            <a:alphaModFix/>
          </a:blip>
          <a:srcRect b="0" l="0" r="0" t="0"/>
          <a:stretch/>
        </p:blipFill>
        <p:spPr>
          <a:xfrm>
            <a:off x="-139139" y="-171383"/>
            <a:ext cx="1674813" cy="1674813"/>
          </a:xfrm>
          <a:prstGeom prst="rect">
            <a:avLst/>
          </a:prstGeom>
          <a:noFill/>
          <a:ln>
            <a:noFill/>
          </a:ln>
        </p:spPr>
      </p:pic>
      <p:sp>
        <p:nvSpPr>
          <p:cNvPr id="102" name="Google Shape;102;p3"/>
          <p:cNvSpPr txBox="1"/>
          <p:nvPr/>
        </p:nvSpPr>
        <p:spPr>
          <a:xfrm>
            <a:off x="765418" y="1857788"/>
            <a:ext cx="6172200" cy="38172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Corbel"/>
              <a:buNone/>
            </a:pPr>
            <a:r>
              <a:rPr b="1" i="0" lang="es-ES" sz="2200" u="sng" cap="none" strike="noStrike">
                <a:latin typeface="Corbel"/>
                <a:ea typeface="Corbel"/>
                <a:cs typeface="Corbel"/>
                <a:sym typeface="Corbel"/>
              </a:rPr>
              <a:t>OBJECTIVES</a:t>
            </a:r>
            <a:endParaRPr i="0" sz="1800" u="sng" cap="none" strike="noStrike">
              <a:latin typeface="Corbel"/>
              <a:ea typeface="Corbel"/>
              <a:cs typeface="Corbel"/>
              <a:sym typeface="Corbel"/>
            </a:endParaRPr>
          </a:p>
          <a:p>
            <a:pPr indent="0" lvl="0" marL="0" marR="0" rtl="0" algn="l">
              <a:lnSpc>
                <a:spcPct val="100000"/>
              </a:lnSpc>
              <a:spcBef>
                <a:spcPts val="0"/>
              </a:spcBef>
              <a:spcAft>
                <a:spcPts val="0"/>
              </a:spcAft>
              <a:buClr>
                <a:schemeClr val="dk1"/>
              </a:buClr>
              <a:buSzPts val="1800"/>
              <a:buFont typeface="Corbel"/>
              <a:buNone/>
            </a:pPr>
            <a:r>
              <a:t/>
            </a:r>
            <a:endParaRPr b="1" i="0" sz="2200" u="none" cap="none" strike="noStrike">
              <a:latin typeface="Corbel"/>
              <a:ea typeface="Corbel"/>
              <a:cs typeface="Corbel"/>
              <a:sym typeface="Corbel"/>
            </a:endParaRPr>
          </a:p>
          <a:p>
            <a:pPr indent="0" lvl="0" marL="0" marR="0" rtl="0" algn="l">
              <a:lnSpc>
                <a:spcPct val="100000"/>
              </a:lnSpc>
              <a:spcBef>
                <a:spcPts val="0"/>
              </a:spcBef>
              <a:spcAft>
                <a:spcPts val="0"/>
              </a:spcAft>
              <a:buClr>
                <a:srgbClr val="000000"/>
              </a:buClr>
              <a:buSzPts val="1800"/>
              <a:buFont typeface="Arial"/>
              <a:buNone/>
            </a:pPr>
            <a:r>
              <a:rPr i="0" lang="es-ES" sz="2200" u="none" cap="none" strike="noStrike">
                <a:latin typeface="Corbel"/>
                <a:ea typeface="Corbel"/>
                <a:cs typeface="Corbel"/>
                <a:sym typeface="Corbel"/>
              </a:rPr>
              <a:t>• Understand the value and perception of time</a:t>
            </a:r>
            <a:endParaRPr i="0" sz="2200" u="none" cap="none" strike="noStrike">
              <a:latin typeface="Corbel"/>
              <a:ea typeface="Corbel"/>
              <a:cs typeface="Corbel"/>
              <a:sym typeface="Corbel"/>
            </a:endParaRPr>
          </a:p>
          <a:p>
            <a:pPr indent="0" lvl="0" marL="0" marR="0" rtl="0" algn="l">
              <a:lnSpc>
                <a:spcPct val="100000"/>
              </a:lnSpc>
              <a:spcBef>
                <a:spcPts val="0"/>
              </a:spcBef>
              <a:spcAft>
                <a:spcPts val="0"/>
              </a:spcAft>
              <a:buClr>
                <a:srgbClr val="000000"/>
              </a:buClr>
              <a:buSzPts val="1800"/>
              <a:buFont typeface="Arial"/>
              <a:buNone/>
            </a:pPr>
            <a:br>
              <a:rPr i="0" lang="es-ES" sz="2200" u="none" cap="none" strike="noStrike">
                <a:latin typeface="Corbel"/>
                <a:ea typeface="Corbel"/>
                <a:cs typeface="Corbel"/>
                <a:sym typeface="Corbel"/>
              </a:rPr>
            </a:br>
            <a:r>
              <a:rPr i="0" lang="es-ES" sz="2200" u="none" cap="none" strike="noStrike">
                <a:latin typeface="Corbel"/>
                <a:ea typeface="Corbel"/>
                <a:cs typeface="Corbel"/>
                <a:sym typeface="Corbel"/>
              </a:rPr>
              <a:t>• Identify common time-wasters and productivity blocks</a:t>
            </a:r>
            <a:endParaRPr i="0" sz="2200" u="none" cap="none" strike="noStrike">
              <a:latin typeface="Corbel"/>
              <a:ea typeface="Corbel"/>
              <a:cs typeface="Corbel"/>
              <a:sym typeface="Corbel"/>
            </a:endParaRPr>
          </a:p>
          <a:p>
            <a:pPr indent="0" lvl="0" marL="0" marR="0" rtl="0" algn="l">
              <a:lnSpc>
                <a:spcPct val="100000"/>
              </a:lnSpc>
              <a:spcBef>
                <a:spcPts val="0"/>
              </a:spcBef>
              <a:spcAft>
                <a:spcPts val="0"/>
              </a:spcAft>
              <a:buClr>
                <a:srgbClr val="000000"/>
              </a:buClr>
              <a:buSzPts val="1800"/>
              <a:buFont typeface="Arial"/>
              <a:buNone/>
            </a:pPr>
            <a:br>
              <a:rPr i="0" lang="es-ES" sz="2200" u="none" cap="none" strike="noStrike">
                <a:latin typeface="Corbel"/>
                <a:ea typeface="Corbel"/>
                <a:cs typeface="Corbel"/>
                <a:sym typeface="Corbel"/>
              </a:rPr>
            </a:br>
            <a:r>
              <a:rPr i="0" lang="es-ES" sz="2200" u="none" cap="none" strike="noStrike">
                <a:latin typeface="Corbel"/>
                <a:ea typeface="Corbel"/>
                <a:cs typeface="Corbel"/>
                <a:sym typeface="Corbel"/>
              </a:rPr>
              <a:t>• Learn tools for organizing tasks and setting priorities</a:t>
            </a:r>
            <a:endParaRPr i="0" sz="2200" u="none" cap="none" strike="noStrike">
              <a:latin typeface="Corbel"/>
              <a:ea typeface="Corbel"/>
              <a:cs typeface="Corbel"/>
              <a:sym typeface="Corbel"/>
            </a:endParaRPr>
          </a:p>
          <a:p>
            <a:pPr indent="0" lvl="0" marL="0" marR="0" rtl="0" algn="l">
              <a:lnSpc>
                <a:spcPct val="100000"/>
              </a:lnSpc>
              <a:spcBef>
                <a:spcPts val="0"/>
              </a:spcBef>
              <a:spcAft>
                <a:spcPts val="0"/>
              </a:spcAft>
              <a:buClr>
                <a:srgbClr val="000000"/>
              </a:buClr>
              <a:buSzPts val="1800"/>
              <a:buFont typeface="Arial"/>
              <a:buNone/>
            </a:pPr>
            <a:br>
              <a:rPr i="0" lang="es-ES" sz="2200" u="none" cap="none" strike="noStrike">
                <a:latin typeface="Corbel"/>
                <a:ea typeface="Corbel"/>
                <a:cs typeface="Corbel"/>
                <a:sym typeface="Corbel"/>
              </a:rPr>
            </a:br>
            <a:r>
              <a:rPr i="0" lang="es-ES" sz="2200" u="none" cap="none" strike="noStrike">
                <a:latin typeface="Corbel"/>
                <a:ea typeface="Corbel"/>
                <a:cs typeface="Corbel"/>
                <a:sym typeface="Corbel"/>
              </a:rPr>
              <a:t>• Align time use with personal values and goals</a:t>
            </a:r>
            <a:endParaRPr i="0" sz="2200" u="none" cap="none" strike="noStrike">
              <a:latin typeface="Corbel"/>
              <a:ea typeface="Corbel"/>
              <a:cs typeface="Corbel"/>
              <a:sym typeface="Corbel"/>
            </a:endParaRPr>
          </a:p>
        </p:txBody>
      </p:sp>
      <p:pic>
        <p:nvPicPr>
          <p:cNvPr descr="Imagen generada" id="103" name="Google Shape;103;p3"/>
          <p:cNvPicPr preferRelativeResize="0"/>
          <p:nvPr/>
        </p:nvPicPr>
        <p:blipFill rotWithShape="1">
          <a:blip r:embed="rId4">
            <a:alphaModFix/>
          </a:blip>
          <a:srcRect b="0" l="0" r="0" t="0"/>
          <a:stretch/>
        </p:blipFill>
        <p:spPr>
          <a:xfrm>
            <a:off x="7018836" y="1226092"/>
            <a:ext cx="4448909" cy="4448909"/>
          </a:xfrm>
          <a:prstGeom prst="rect">
            <a:avLst/>
          </a:prstGeom>
          <a:noFill/>
          <a:ln>
            <a:noFill/>
          </a:ln>
        </p:spPr>
      </p:pic>
    </p:spTree>
  </p:cSld>
  <p:clrMapOvr>
    <a:masterClrMapping/>
  </p:clrMapOvr>
  <p:transition spd="med">
    <p:fade/>
  </p:transition>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7" name="Shape 107"/>
        <p:cNvGrpSpPr/>
        <p:nvPr/>
      </p:nvGrpSpPr>
      <p:grpSpPr>
        <a:xfrm>
          <a:off x="0" y="0"/>
          <a:ext cx="0" cy="0"/>
          <a:chOff x="0" y="0"/>
          <a:chExt cx="0" cy="0"/>
        </a:xfrm>
      </p:grpSpPr>
      <p:sp>
        <p:nvSpPr>
          <p:cNvPr id="108" name="Google Shape;108;p4"/>
          <p:cNvSpPr txBox="1"/>
          <p:nvPr/>
        </p:nvSpPr>
        <p:spPr>
          <a:xfrm>
            <a:off x="4519613" y="-7"/>
            <a:ext cx="7672500" cy="1674900"/>
          </a:xfrm>
          <a:prstGeom prst="rect">
            <a:avLst/>
          </a:prstGeom>
          <a:noFill/>
          <a:ln>
            <a:noFill/>
          </a:ln>
        </p:spPr>
        <p:txBody>
          <a:bodyPr anchorCtr="0" anchor="t" bIns="45700" lIns="91425" spcFirstLastPara="1" rIns="91425" wrap="square" tIns="45700">
            <a:normAutofit/>
          </a:bodyPr>
          <a:lstStyle/>
          <a:p>
            <a:pPr indent="0" lvl="0" marL="0" marR="0" rtl="0" algn="r">
              <a:lnSpc>
                <a:spcPct val="100000"/>
              </a:lnSpc>
              <a:spcBef>
                <a:spcPts val="0"/>
              </a:spcBef>
              <a:spcAft>
                <a:spcPts val="0"/>
              </a:spcAft>
              <a:buClr>
                <a:srgbClr val="FFFFFF"/>
              </a:buClr>
              <a:buSzPts val="4267"/>
              <a:buFont typeface="Corbel"/>
              <a:buNone/>
            </a:pPr>
            <a:r>
              <a:rPr b="0" i="0" lang="es-ES" sz="3300" u="none" cap="none" strike="noStrike">
                <a:solidFill>
                  <a:srgbClr val="FFFFFF"/>
                </a:solidFill>
                <a:latin typeface="Corbel"/>
                <a:ea typeface="Corbel"/>
                <a:cs typeface="Corbel"/>
                <a:sym typeface="Corbel"/>
              </a:rPr>
              <a:t>SKILL – TIME MANAGEMENT</a:t>
            </a:r>
            <a:br>
              <a:rPr b="0" i="0" lang="es-ES" sz="3300" u="none" cap="none" strike="noStrike">
                <a:solidFill>
                  <a:srgbClr val="FFFFFF"/>
                </a:solidFill>
                <a:latin typeface="Corbel"/>
                <a:ea typeface="Corbel"/>
                <a:cs typeface="Corbel"/>
                <a:sym typeface="Corbel"/>
              </a:rPr>
            </a:br>
            <a:endParaRPr b="0" i="0" sz="3300" u="none" cap="none" strike="noStrike">
              <a:solidFill>
                <a:srgbClr val="FFFFFF"/>
              </a:solidFill>
              <a:latin typeface="Corbel"/>
              <a:ea typeface="Corbel"/>
              <a:cs typeface="Corbel"/>
              <a:sym typeface="Corbel"/>
            </a:endParaRPr>
          </a:p>
        </p:txBody>
      </p:sp>
      <p:pic>
        <p:nvPicPr>
          <p:cNvPr descr="Logotipo&#10;&#10;El contenido generado por IA puede ser incorrecto." id="109" name="Google Shape;109;p4"/>
          <p:cNvPicPr preferRelativeResize="0"/>
          <p:nvPr/>
        </p:nvPicPr>
        <p:blipFill rotWithShape="1">
          <a:blip r:embed="rId3">
            <a:alphaModFix/>
          </a:blip>
          <a:srcRect b="0" l="0" r="0" t="0"/>
          <a:stretch/>
        </p:blipFill>
        <p:spPr>
          <a:xfrm>
            <a:off x="-139139" y="-171383"/>
            <a:ext cx="1674813" cy="1674813"/>
          </a:xfrm>
          <a:prstGeom prst="rect">
            <a:avLst/>
          </a:prstGeom>
          <a:noFill/>
          <a:ln>
            <a:noFill/>
          </a:ln>
        </p:spPr>
      </p:pic>
      <p:sp>
        <p:nvSpPr>
          <p:cNvPr id="110" name="Google Shape;110;p4"/>
          <p:cNvSpPr txBox="1"/>
          <p:nvPr/>
        </p:nvSpPr>
        <p:spPr>
          <a:xfrm>
            <a:off x="891281" y="2476931"/>
            <a:ext cx="4644300" cy="28014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Corbel"/>
              <a:buNone/>
            </a:pPr>
            <a:r>
              <a:rPr b="1" i="0" lang="es-ES" sz="2200" u="sng" cap="none" strike="noStrike">
                <a:latin typeface="Corbel"/>
                <a:ea typeface="Corbel"/>
                <a:cs typeface="Corbel"/>
                <a:sym typeface="Corbel"/>
              </a:rPr>
              <a:t>WHAT IS TIME MANAGEMENT</a:t>
            </a:r>
            <a:r>
              <a:rPr b="1" i="0" lang="es-ES" sz="2200" u="none" cap="none" strike="noStrike">
                <a:latin typeface="Corbel"/>
                <a:ea typeface="Corbel"/>
                <a:cs typeface="Corbel"/>
                <a:sym typeface="Corbel"/>
              </a:rPr>
              <a:t>?</a:t>
            </a:r>
            <a:endParaRPr i="0" sz="2200" u="none" cap="none" strike="noStrike">
              <a:latin typeface="Corbel"/>
              <a:ea typeface="Corbel"/>
              <a:cs typeface="Corbel"/>
              <a:sym typeface="Corbel"/>
            </a:endParaRPr>
          </a:p>
          <a:p>
            <a:pPr indent="0" lvl="0" marL="0" marR="0" rtl="0" algn="l">
              <a:lnSpc>
                <a:spcPct val="100000"/>
              </a:lnSpc>
              <a:spcBef>
                <a:spcPts val="0"/>
              </a:spcBef>
              <a:spcAft>
                <a:spcPts val="0"/>
              </a:spcAft>
              <a:buClr>
                <a:schemeClr val="dk1"/>
              </a:buClr>
              <a:buSzPts val="1800"/>
              <a:buFont typeface="Corbel"/>
              <a:buNone/>
            </a:pPr>
            <a:r>
              <a:t/>
            </a:r>
            <a:endParaRPr b="1" i="0" sz="2200" u="none" cap="none" strike="noStrike">
              <a:latin typeface="Corbel"/>
              <a:ea typeface="Corbel"/>
              <a:cs typeface="Corbel"/>
              <a:sym typeface="Corbel"/>
            </a:endParaRPr>
          </a:p>
          <a:p>
            <a:pPr indent="0" lvl="0" marL="0" marR="0" rtl="0" algn="l">
              <a:lnSpc>
                <a:spcPct val="100000"/>
              </a:lnSpc>
              <a:spcBef>
                <a:spcPts val="0"/>
              </a:spcBef>
              <a:spcAft>
                <a:spcPts val="0"/>
              </a:spcAft>
              <a:buClr>
                <a:srgbClr val="000000"/>
              </a:buClr>
              <a:buSzPts val="1800"/>
              <a:buFont typeface="Corbel"/>
              <a:buNone/>
            </a:pPr>
            <a:r>
              <a:rPr lang="es-ES" sz="2200">
                <a:latin typeface="Corbel"/>
                <a:ea typeface="Corbel"/>
                <a:cs typeface="Corbel"/>
                <a:sym typeface="Corbel"/>
              </a:rPr>
              <a:t>M</a:t>
            </a:r>
            <a:r>
              <a:rPr i="0" lang="es-ES" sz="2200" u="none" cap="none" strike="noStrike">
                <a:latin typeface="Corbel"/>
                <a:ea typeface="Corbel"/>
                <a:cs typeface="Corbel"/>
                <a:sym typeface="Corbel"/>
              </a:rPr>
              <a:t>anagement is the ability to plan and control how you spend your hours to accomplish tasks effectively and meaningfully.</a:t>
            </a:r>
            <a:endParaRPr i="0" sz="2200" u="none" cap="none" strike="noStrike">
              <a:latin typeface="Corbel"/>
              <a:ea typeface="Corbel"/>
              <a:cs typeface="Corbel"/>
              <a:sym typeface="Corbel"/>
            </a:endParaRPr>
          </a:p>
          <a:p>
            <a:pPr indent="0" lvl="0" marL="0" marR="0" rtl="0" algn="l">
              <a:lnSpc>
                <a:spcPct val="100000"/>
              </a:lnSpc>
              <a:spcBef>
                <a:spcPts val="0"/>
              </a:spcBef>
              <a:spcAft>
                <a:spcPts val="0"/>
              </a:spcAft>
              <a:buClr>
                <a:srgbClr val="000000"/>
              </a:buClr>
              <a:buSzPts val="1800"/>
              <a:buFont typeface="Arial"/>
              <a:buNone/>
            </a:pPr>
            <a:r>
              <a:rPr i="0" lang="es-ES" sz="2200" u="none" cap="none" strike="noStrike">
                <a:latin typeface="Corbel"/>
                <a:ea typeface="Corbel"/>
                <a:cs typeface="Corbel"/>
                <a:sym typeface="Corbel"/>
              </a:rPr>
              <a:t>It’s not just about doing more — it’s about doing what matters most.</a:t>
            </a:r>
            <a:endParaRPr i="0" sz="2200" u="none" cap="none" strike="noStrike">
              <a:latin typeface="Corbel"/>
              <a:ea typeface="Corbel"/>
              <a:cs typeface="Corbel"/>
              <a:sym typeface="Corbel"/>
            </a:endParaRPr>
          </a:p>
        </p:txBody>
      </p:sp>
      <p:pic>
        <p:nvPicPr>
          <p:cNvPr descr="Imagen generada" id="111" name="Google Shape;111;p4"/>
          <p:cNvPicPr preferRelativeResize="0"/>
          <p:nvPr/>
        </p:nvPicPr>
        <p:blipFill rotWithShape="1">
          <a:blip r:embed="rId4">
            <a:alphaModFix/>
          </a:blip>
          <a:srcRect b="0" l="0" r="0" t="0"/>
          <a:stretch/>
        </p:blipFill>
        <p:spPr>
          <a:xfrm>
            <a:off x="6727872" y="1503430"/>
            <a:ext cx="4286853" cy="4286853"/>
          </a:xfrm>
          <a:prstGeom prst="rect">
            <a:avLst/>
          </a:prstGeom>
          <a:noFill/>
          <a:ln>
            <a:noFill/>
          </a:ln>
        </p:spPr>
      </p:pic>
    </p:spTree>
  </p:cSld>
  <p:clrMapOvr>
    <a:masterClrMapping/>
  </p:clrMapOvr>
  <p:transition spd="med">
    <p:fade/>
  </p:transition>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5" name="Shape 115"/>
        <p:cNvGrpSpPr/>
        <p:nvPr/>
      </p:nvGrpSpPr>
      <p:grpSpPr>
        <a:xfrm>
          <a:off x="0" y="0"/>
          <a:ext cx="0" cy="0"/>
          <a:chOff x="0" y="0"/>
          <a:chExt cx="0" cy="0"/>
        </a:xfrm>
      </p:grpSpPr>
      <p:sp>
        <p:nvSpPr>
          <p:cNvPr id="116" name="Google Shape;116;p5"/>
          <p:cNvSpPr txBox="1"/>
          <p:nvPr/>
        </p:nvSpPr>
        <p:spPr>
          <a:xfrm>
            <a:off x="4519612" y="5"/>
            <a:ext cx="7672500" cy="1674900"/>
          </a:xfrm>
          <a:prstGeom prst="rect">
            <a:avLst/>
          </a:prstGeom>
          <a:noFill/>
          <a:ln>
            <a:noFill/>
          </a:ln>
        </p:spPr>
        <p:txBody>
          <a:bodyPr anchorCtr="0" anchor="t" bIns="45700" lIns="91425" spcFirstLastPara="1" rIns="91425" wrap="square" tIns="45700">
            <a:normAutofit/>
          </a:bodyPr>
          <a:lstStyle/>
          <a:p>
            <a:pPr indent="0" lvl="0" marL="0" marR="0" rtl="0" algn="r">
              <a:lnSpc>
                <a:spcPct val="100000"/>
              </a:lnSpc>
              <a:spcBef>
                <a:spcPts val="0"/>
              </a:spcBef>
              <a:spcAft>
                <a:spcPts val="0"/>
              </a:spcAft>
              <a:buClr>
                <a:srgbClr val="FFFFFF"/>
              </a:buClr>
              <a:buSzPts val="4267"/>
              <a:buFont typeface="Corbel"/>
              <a:buNone/>
            </a:pPr>
            <a:r>
              <a:rPr i="0" lang="es-ES" sz="3300" u="none" cap="none" strike="noStrike">
                <a:solidFill>
                  <a:srgbClr val="FFFFFF"/>
                </a:solidFill>
                <a:latin typeface="Corbel"/>
                <a:ea typeface="Corbel"/>
                <a:cs typeface="Corbel"/>
                <a:sym typeface="Corbel"/>
              </a:rPr>
              <a:t>SKILL – TIME MANAGEMENT</a:t>
            </a:r>
            <a:br>
              <a:rPr i="0" lang="es-ES" sz="3300" u="none" cap="none" strike="noStrike">
                <a:solidFill>
                  <a:srgbClr val="FFFFFF"/>
                </a:solidFill>
                <a:latin typeface="Corbel"/>
                <a:ea typeface="Corbel"/>
                <a:cs typeface="Corbel"/>
                <a:sym typeface="Corbel"/>
              </a:rPr>
            </a:br>
            <a:endParaRPr i="0" sz="3300" u="none" cap="none" strike="noStrike">
              <a:solidFill>
                <a:srgbClr val="FFFFFF"/>
              </a:solidFill>
              <a:latin typeface="Corbel"/>
              <a:ea typeface="Corbel"/>
              <a:cs typeface="Corbel"/>
              <a:sym typeface="Corbel"/>
            </a:endParaRPr>
          </a:p>
        </p:txBody>
      </p:sp>
      <p:pic>
        <p:nvPicPr>
          <p:cNvPr descr="Logotipo&#10;&#10;El contenido generado por IA puede ser incorrecto." id="117" name="Google Shape;117;p5"/>
          <p:cNvPicPr preferRelativeResize="0"/>
          <p:nvPr/>
        </p:nvPicPr>
        <p:blipFill rotWithShape="1">
          <a:blip r:embed="rId3">
            <a:alphaModFix/>
          </a:blip>
          <a:srcRect b="0" l="0" r="0" t="0"/>
          <a:stretch/>
        </p:blipFill>
        <p:spPr>
          <a:xfrm>
            <a:off x="-139139" y="-171383"/>
            <a:ext cx="1674813" cy="1674813"/>
          </a:xfrm>
          <a:prstGeom prst="rect">
            <a:avLst/>
          </a:prstGeom>
          <a:noFill/>
          <a:ln>
            <a:noFill/>
          </a:ln>
        </p:spPr>
      </p:pic>
      <p:sp>
        <p:nvSpPr>
          <p:cNvPr id="118" name="Google Shape;118;p5"/>
          <p:cNvSpPr txBox="1"/>
          <p:nvPr/>
        </p:nvSpPr>
        <p:spPr>
          <a:xfrm>
            <a:off x="825906" y="2143943"/>
            <a:ext cx="4350000" cy="31401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Corbel"/>
              <a:buNone/>
            </a:pPr>
            <a:r>
              <a:rPr b="1" i="0" lang="es-ES" sz="2200" u="sng" cap="none" strike="noStrike">
                <a:latin typeface="Corbel"/>
                <a:ea typeface="Corbel"/>
                <a:cs typeface="Corbel"/>
                <a:sym typeface="Corbel"/>
              </a:rPr>
              <a:t>WHY IT MATTERS</a:t>
            </a:r>
            <a:endParaRPr i="0" sz="2200" u="sng" cap="none" strike="noStrike">
              <a:latin typeface="Corbel"/>
              <a:ea typeface="Corbel"/>
              <a:cs typeface="Corbel"/>
              <a:sym typeface="Corbel"/>
            </a:endParaRPr>
          </a:p>
          <a:p>
            <a:pPr indent="0" lvl="0" marL="0" marR="0" rtl="0" algn="l">
              <a:lnSpc>
                <a:spcPct val="100000"/>
              </a:lnSpc>
              <a:spcBef>
                <a:spcPts val="0"/>
              </a:spcBef>
              <a:spcAft>
                <a:spcPts val="0"/>
              </a:spcAft>
              <a:buClr>
                <a:schemeClr val="dk1"/>
              </a:buClr>
              <a:buSzPts val="1800"/>
              <a:buFont typeface="Corbel"/>
              <a:buNone/>
            </a:pPr>
            <a:r>
              <a:t/>
            </a:r>
            <a:endParaRPr b="1" i="0" sz="2200" u="none" cap="none" strike="noStrike">
              <a:latin typeface="Corbel"/>
              <a:ea typeface="Corbel"/>
              <a:cs typeface="Corbel"/>
              <a:sym typeface="Corbel"/>
            </a:endParaRPr>
          </a:p>
          <a:p>
            <a:pPr indent="0" lvl="0" marL="0" marR="0" rtl="0" algn="l">
              <a:lnSpc>
                <a:spcPct val="100000"/>
              </a:lnSpc>
              <a:spcBef>
                <a:spcPts val="0"/>
              </a:spcBef>
              <a:spcAft>
                <a:spcPts val="0"/>
              </a:spcAft>
              <a:buClr>
                <a:srgbClr val="000000"/>
              </a:buClr>
              <a:buSzPts val="1800"/>
              <a:buFont typeface="Arial"/>
              <a:buNone/>
            </a:pPr>
            <a:r>
              <a:rPr i="0" lang="es-ES" sz="2200" u="none" cap="none" strike="noStrike">
                <a:latin typeface="Corbel"/>
                <a:ea typeface="Corbel"/>
                <a:cs typeface="Corbel"/>
                <a:sym typeface="Corbel"/>
              </a:rPr>
              <a:t>• Reduces stress and overwhelm</a:t>
            </a:r>
            <a:br>
              <a:rPr i="0" lang="es-ES" sz="2200" u="none" cap="none" strike="noStrike">
                <a:latin typeface="Corbel"/>
                <a:ea typeface="Corbel"/>
                <a:cs typeface="Corbel"/>
                <a:sym typeface="Corbel"/>
              </a:rPr>
            </a:br>
            <a:r>
              <a:rPr i="0" lang="es-ES" sz="2200" u="none" cap="none" strike="noStrike">
                <a:latin typeface="Corbel"/>
                <a:ea typeface="Corbel"/>
                <a:cs typeface="Corbel"/>
                <a:sym typeface="Corbel"/>
              </a:rPr>
              <a:t>• Improves focus and task completion</a:t>
            </a:r>
            <a:br>
              <a:rPr i="0" lang="es-ES" sz="2200" u="none" cap="none" strike="noStrike">
                <a:latin typeface="Corbel"/>
                <a:ea typeface="Corbel"/>
                <a:cs typeface="Corbel"/>
                <a:sym typeface="Corbel"/>
              </a:rPr>
            </a:br>
            <a:r>
              <a:rPr i="0" lang="es-ES" sz="2200" u="none" cap="none" strike="noStrike">
                <a:latin typeface="Corbel"/>
                <a:ea typeface="Corbel"/>
                <a:cs typeface="Corbel"/>
                <a:sym typeface="Corbel"/>
              </a:rPr>
              <a:t>• Helps balance personal and professional responsibilities</a:t>
            </a:r>
            <a:br>
              <a:rPr i="0" lang="es-ES" sz="2200" u="none" cap="none" strike="noStrike">
                <a:latin typeface="Corbel"/>
                <a:ea typeface="Corbel"/>
                <a:cs typeface="Corbel"/>
                <a:sym typeface="Corbel"/>
              </a:rPr>
            </a:br>
            <a:r>
              <a:rPr i="0" lang="es-ES" sz="2200" u="none" cap="none" strike="noStrike">
                <a:latin typeface="Corbel"/>
                <a:ea typeface="Corbel"/>
                <a:cs typeface="Corbel"/>
                <a:sym typeface="Corbel"/>
              </a:rPr>
              <a:t>• Increases autonomy and self-confidence</a:t>
            </a:r>
            <a:endParaRPr i="0" sz="2200" u="none" cap="none" strike="noStrike">
              <a:latin typeface="Corbel"/>
              <a:ea typeface="Corbel"/>
              <a:cs typeface="Corbel"/>
              <a:sym typeface="Corbel"/>
            </a:endParaRPr>
          </a:p>
        </p:txBody>
      </p:sp>
      <p:pic>
        <p:nvPicPr>
          <p:cNvPr id="119" name="Google Shape;119;p5"/>
          <p:cNvPicPr preferRelativeResize="0"/>
          <p:nvPr/>
        </p:nvPicPr>
        <p:blipFill rotWithShape="1">
          <a:blip r:embed="rId4">
            <a:alphaModFix/>
          </a:blip>
          <a:srcRect b="0" l="0" r="0" t="0"/>
          <a:stretch/>
        </p:blipFill>
        <p:spPr>
          <a:xfrm>
            <a:off x="6096000" y="1232877"/>
            <a:ext cx="4841083" cy="4841083"/>
          </a:xfrm>
          <a:prstGeom prst="rect">
            <a:avLst/>
          </a:prstGeom>
          <a:noFill/>
          <a:ln>
            <a:noFill/>
          </a:ln>
        </p:spPr>
      </p:pic>
    </p:spTree>
  </p:cSld>
  <p:clrMapOvr>
    <a:masterClrMapping/>
  </p:clrMapOvr>
  <p:transition spd="med">
    <p:fade/>
  </p:transition>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3" name="Shape 123"/>
        <p:cNvGrpSpPr/>
        <p:nvPr/>
      </p:nvGrpSpPr>
      <p:grpSpPr>
        <a:xfrm>
          <a:off x="0" y="0"/>
          <a:ext cx="0" cy="0"/>
          <a:chOff x="0" y="0"/>
          <a:chExt cx="0" cy="0"/>
        </a:xfrm>
      </p:grpSpPr>
      <p:sp>
        <p:nvSpPr>
          <p:cNvPr id="124" name="Google Shape;124;p6"/>
          <p:cNvSpPr txBox="1"/>
          <p:nvPr/>
        </p:nvSpPr>
        <p:spPr>
          <a:xfrm>
            <a:off x="4761898" y="0"/>
            <a:ext cx="7430100" cy="1674900"/>
          </a:xfrm>
          <a:prstGeom prst="rect">
            <a:avLst/>
          </a:prstGeom>
          <a:noFill/>
          <a:ln>
            <a:noFill/>
          </a:ln>
        </p:spPr>
        <p:txBody>
          <a:bodyPr anchorCtr="0" anchor="t" bIns="45700" lIns="91425" spcFirstLastPara="1" rIns="91425" wrap="square" tIns="45700">
            <a:normAutofit/>
          </a:bodyPr>
          <a:lstStyle/>
          <a:p>
            <a:pPr indent="0" lvl="0" marL="0" rtl="0" algn="r">
              <a:spcBef>
                <a:spcPts val="0"/>
              </a:spcBef>
              <a:spcAft>
                <a:spcPts val="0"/>
              </a:spcAft>
              <a:buClr>
                <a:schemeClr val="lt1"/>
              </a:buClr>
              <a:buSzPts val="4267"/>
              <a:buFont typeface="Corbel"/>
              <a:buNone/>
            </a:pPr>
            <a:r>
              <a:rPr lang="es-ES" sz="3300">
                <a:solidFill>
                  <a:schemeClr val="lt1"/>
                </a:solidFill>
                <a:latin typeface="Corbel"/>
                <a:ea typeface="Corbel"/>
                <a:cs typeface="Corbel"/>
                <a:sym typeface="Corbel"/>
              </a:rPr>
              <a:t>SKILL </a:t>
            </a:r>
            <a:r>
              <a:rPr lang="es-ES" sz="3000">
                <a:solidFill>
                  <a:schemeClr val="lt1"/>
                </a:solidFill>
                <a:latin typeface="Corbel"/>
                <a:ea typeface="Corbel"/>
                <a:cs typeface="Corbel"/>
                <a:sym typeface="Corbel"/>
              </a:rPr>
              <a:t>– TIME MANAGEMENT</a:t>
            </a:r>
            <a:endParaRPr b="0" i="0" sz="3000" u="none" cap="none" strike="noStrike">
              <a:solidFill>
                <a:srgbClr val="FFFFFF"/>
              </a:solidFill>
              <a:latin typeface="Corbel"/>
              <a:ea typeface="Corbel"/>
              <a:cs typeface="Corbel"/>
              <a:sym typeface="Corbel"/>
            </a:endParaRPr>
          </a:p>
        </p:txBody>
      </p:sp>
      <p:pic>
        <p:nvPicPr>
          <p:cNvPr descr="Logotipo&#10;&#10;El contenido generado por IA puede ser incorrecto." id="125" name="Google Shape;125;p6"/>
          <p:cNvPicPr preferRelativeResize="0"/>
          <p:nvPr/>
        </p:nvPicPr>
        <p:blipFill rotWithShape="1">
          <a:blip r:embed="rId3">
            <a:alphaModFix/>
          </a:blip>
          <a:srcRect b="0" l="0" r="0" t="0"/>
          <a:stretch/>
        </p:blipFill>
        <p:spPr>
          <a:xfrm>
            <a:off x="-139139" y="-171383"/>
            <a:ext cx="1674813" cy="1674813"/>
          </a:xfrm>
          <a:prstGeom prst="rect">
            <a:avLst/>
          </a:prstGeom>
          <a:noFill/>
          <a:ln>
            <a:noFill/>
          </a:ln>
        </p:spPr>
      </p:pic>
      <p:sp>
        <p:nvSpPr>
          <p:cNvPr id="126" name="Google Shape;126;p6"/>
          <p:cNvSpPr txBox="1"/>
          <p:nvPr/>
        </p:nvSpPr>
        <p:spPr>
          <a:xfrm>
            <a:off x="736481" y="2413328"/>
            <a:ext cx="6172200" cy="24627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Corbel"/>
              <a:buNone/>
            </a:pPr>
            <a:r>
              <a:rPr b="1" i="0" lang="es-ES" sz="2200" u="sng" cap="none" strike="noStrike">
                <a:latin typeface="Corbel"/>
                <a:ea typeface="Corbel"/>
                <a:cs typeface="Corbel"/>
                <a:sym typeface="Corbel"/>
              </a:rPr>
              <a:t>COMMON TIME TRAPS</a:t>
            </a:r>
            <a:endParaRPr i="0" sz="2200" u="sng" cap="none" strike="noStrike">
              <a:latin typeface="Corbel"/>
              <a:ea typeface="Corbel"/>
              <a:cs typeface="Corbel"/>
              <a:sym typeface="Corbel"/>
            </a:endParaRPr>
          </a:p>
          <a:p>
            <a:pPr indent="0" lvl="0" marL="0" marR="0" rtl="0" algn="l">
              <a:lnSpc>
                <a:spcPct val="100000"/>
              </a:lnSpc>
              <a:spcBef>
                <a:spcPts val="0"/>
              </a:spcBef>
              <a:spcAft>
                <a:spcPts val="0"/>
              </a:spcAft>
              <a:buClr>
                <a:schemeClr val="dk1"/>
              </a:buClr>
              <a:buSzPts val="1800"/>
              <a:buFont typeface="Corbel"/>
              <a:buNone/>
            </a:pPr>
            <a:r>
              <a:t/>
            </a:r>
            <a:endParaRPr b="1" i="0" sz="2200" u="none" cap="none" strike="noStrike">
              <a:latin typeface="Corbel"/>
              <a:ea typeface="Corbel"/>
              <a:cs typeface="Corbel"/>
              <a:sym typeface="Corbel"/>
            </a:endParaRPr>
          </a:p>
          <a:p>
            <a:pPr indent="0" lvl="0" marL="0" marR="0" rtl="0" algn="l">
              <a:lnSpc>
                <a:spcPct val="100000"/>
              </a:lnSpc>
              <a:spcBef>
                <a:spcPts val="0"/>
              </a:spcBef>
              <a:spcAft>
                <a:spcPts val="0"/>
              </a:spcAft>
              <a:buClr>
                <a:srgbClr val="000000"/>
              </a:buClr>
              <a:buSzPts val="1800"/>
              <a:buFont typeface="Arial"/>
              <a:buNone/>
            </a:pPr>
            <a:r>
              <a:rPr i="0" lang="es-ES" sz="2200" u="none" cap="none" strike="noStrike">
                <a:latin typeface="Corbel"/>
                <a:ea typeface="Corbel"/>
                <a:cs typeface="Corbel"/>
                <a:sym typeface="Corbel"/>
              </a:rPr>
              <a:t>• Multitasking</a:t>
            </a:r>
            <a:br>
              <a:rPr i="0" lang="es-ES" sz="2200" u="none" cap="none" strike="noStrike">
                <a:latin typeface="Corbel"/>
                <a:ea typeface="Corbel"/>
                <a:cs typeface="Corbel"/>
                <a:sym typeface="Corbel"/>
              </a:rPr>
            </a:br>
            <a:r>
              <a:rPr i="0" lang="es-ES" sz="2200" u="none" cap="none" strike="noStrike">
                <a:latin typeface="Corbel"/>
                <a:ea typeface="Corbel"/>
                <a:cs typeface="Corbel"/>
                <a:sym typeface="Corbel"/>
              </a:rPr>
              <a:t>• Perfectionism</a:t>
            </a:r>
            <a:br>
              <a:rPr i="0" lang="es-ES" sz="2200" u="none" cap="none" strike="noStrike">
                <a:latin typeface="Corbel"/>
                <a:ea typeface="Corbel"/>
                <a:cs typeface="Corbel"/>
                <a:sym typeface="Corbel"/>
              </a:rPr>
            </a:br>
            <a:r>
              <a:rPr i="0" lang="es-ES" sz="2200" u="none" cap="none" strike="noStrike">
                <a:latin typeface="Corbel"/>
                <a:ea typeface="Corbel"/>
                <a:cs typeface="Corbel"/>
                <a:sym typeface="Corbel"/>
              </a:rPr>
              <a:t>• Saying “yes” too often</a:t>
            </a:r>
            <a:br>
              <a:rPr i="0" lang="es-ES" sz="2200" u="none" cap="none" strike="noStrike">
                <a:latin typeface="Corbel"/>
                <a:ea typeface="Corbel"/>
                <a:cs typeface="Corbel"/>
                <a:sym typeface="Corbel"/>
              </a:rPr>
            </a:br>
            <a:r>
              <a:rPr i="0" lang="es-ES" sz="2200" u="none" cap="none" strike="noStrike">
                <a:latin typeface="Corbel"/>
                <a:ea typeface="Corbel"/>
                <a:cs typeface="Corbel"/>
                <a:sym typeface="Corbel"/>
              </a:rPr>
              <a:t>• Scrolling/social media</a:t>
            </a:r>
            <a:br>
              <a:rPr i="0" lang="es-ES" sz="2200" u="none" cap="none" strike="noStrike">
                <a:latin typeface="Corbel"/>
                <a:ea typeface="Corbel"/>
                <a:cs typeface="Corbel"/>
                <a:sym typeface="Corbel"/>
              </a:rPr>
            </a:br>
            <a:r>
              <a:rPr i="0" lang="es-ES" sz="2200" u="none" cap="none" strike="noStrike">
                <a:latin typeface="Corbel"/>
                <a:ea typeface="Corbel"/>
                <a:cs typeface="Corbel"/>
                <a:sym typeface="Corbel"/>
              </a:rPr>
              <a:t>• Lack of clear goals</a:t>
            </a:r>
            <a:endParaRPr i="0" sz="2200" u="none" cap="none" strike="noStrike">
              <a:latin typeface="Corbel"/>
              <a:ea typeface="Corbel"/>
              <a:cs typeface="Corbel"/>
              <a:sym typeface="Corbel"/>
            </a:endParaRPr>
          </a:p>
        </p:txBody>
      </p:sp>
      <p:pic>
        <p:nvPicPr>
          <p:cNvPr id="127" name="Google Shape;127;p6"/>
          <p:cNvPicPr preferRelativeResize="0"/>
          <p:nvPr/>
        </p:nvPicPr>
        <p:blipFill rotWithShape="1">
          <a:blip r:embed="rId4">
            <a:alphaModFix/>
          </a:blip>
          <a:srcRect b="0" l="0" r="0" t="0"/>
          <a:stretch/>
        </p:blipFill>
        <p:spPr>
          <a:xfrm>
            <a:off x="6176987" y="1503430"/>
            <a:ext cx="4446564" cy="4446564"/>
          </a:xfrm>
          <a:prstGeom prst="rect">
            <a:avLst/>
          </a:prstGeom>
          <a:noFill/>
          <a:ln>
            <a:noFill/>
          </a:ln>
        </p:spPr>
      </p:pic>
    </p:spTree>
  </p:cSld>
  <p:clrMapOvr>
    <a:masterClrMapping/>
  </p:clrMapOvr>
  <p:transition spd="med">
    <p:fade/>
  </p:transition>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2" name="Shape 132"/>
        <p:cNvGrpSpPr/>
        <p:nvPr/>
      </p:nvGrpSpPr>
      <p:grpSpPr>
        <a:xfrm>
          <a:off x="0" y="0"/>
          <a:ext cx="0" cy="0"/>
          <a:chOff x="0" y="0"/>
          <a:chExt cx="0" cy="0"/>
        </a:xfrm>
      </p:grpSpPr>
      <p:sp>
        <p:nvSpPr>
          <p:cNvPr id="133" name="Google Shape;133;p7"/>
          <p:cNvSpPr txBox="1"/>
          <p:nvPr/>
        </p:nvSpPr>
        <p:spPr>
          <a:xfrm>
            <a:off x="4519623" y="12"/>
            <a:ext cx="7672500" cy="1674900"/>
          </a:xfrm>
          <a:prstGeom prst="rect">
            <a:avLst/>
          </a:prstGeom>
          <a:noFill/>
          <a:ln>
            <a:noFill/>
          </a:ln>
        </p:spPr>
        <p:txBody>
          <a:bodyPr anchorCtr="0" anchor="t" bIns="45700" lIns="91425" spcFirstLastPara="1" rIns="91425" wrap="square" tIns="45700">
            <a:normAutofit/>
          </a:bodyPr>
          <a:lstStyle/>
          <a:p>
            <a:pPr indent="0" lvl="0" marL="0" marR="0" rtl="0" algn="r">
              <a:lnSpc>
                <a:spcPct val="100000"/>
              </a:lnSpc>
              <a:spcBef>
                <a:spcPts val="0"/>
              </a:spcBef>
              <a:spcAft>
                <a:spcPts val="0"/>
              </a:spcAft>
              <a:buClr>
                <a:srgbClr val="FFFFFF"/>
              </a:buClr>
              <a:buSzPts val="4267"/>
              <a:buFont typeface="Corbel"/>
              <a:buNone/>
            </a:pPr>
            <a:r>
              <a:rPr b="0" i="0" lang="es-ES" sz="3300" u="none" cap="none" strike="noStrike">
                <a:solidFill>
                  <a:srgbClr val="FFFFFF"/>
                </a:solidFill>
                <a:latin typeface="Corbel"/>
                <a:ea typeface="Corbel"/>
                <a:cs typeface="Corbel"/>
                <a:sym typeface="Corbel"/>
              </a:rPr>
              <a:t>SKILL – TIME MANAGEMENT</a:t>
            </a:r>
            <a:br>
              <a:rPr b="0" i="0" lang="es-ES" sz="3300" u="none" cap="none" strike="noStrike">
                <a:solidFill>
                  <a:srgbClr val="FFFFFF"/>
                </a:solidFill>
                <a:latin typeface="Corbel"/>
                <a:ea typeface="Corbel"/>
                <a:cs typeface="Corbel"/>
                <a:sym typeface="Corbel"/>
              </a:rPr>
            </a:br>
            <a:endParaRPr b="0" i="0" sz="3300" u="none" cap="none" strike="noStrike">
              <a:solidFill>
                <a:srgbClr val="FFFFFF"/>
              </a:solidFill>
              <a:latin typeface="Corbel"/>
              <a:ea typeface="Corbel"/>
              <a:cs typeface="Corbel"/>
              <a:sym typeface="Corbel"/>
            </a:endParaRPr>
          </a:p>
        </p:txBody>
      </p:sp>
      <p:pic>
        <p:nvPicPr>
          <p:cNvPr descr="Logotipo&#10;&#10;El contenido generado por IA puede ser incorrecto." id="134" name="Google Shape;134;p7"/>
          <p:cNvPicPr preferRelativeResize="0"/>
          <p:nvPr/>
        </p:nvPicPr>
        <p:blipFill rotWithShape="1">
          <a:blip r:embed="rId3">
            <a:alphaModFix/>
          </a:blip>
          <a:srcRect b="0" l="0" r="0" t="0"/>
          <a:stretch/>
        </p:blipFill>
        <p:spPr>
          <a:xfrm>
            <a:off x="-139139" y="-171383"/>
            <a:ext cx="1674813" cy="1674813"/>
          </a:xfrm>
          <a:prstGeom prst="rect">
            <a:avLst/>
          </a:prstGeom>
          <a:noFill/>
          <a:ln>
            <a:noFill/>
          </a:ln>
        </p:spPr>
      </p:pic>
      <p:sp>
        <p:nvSpPr>
          <p:cNvPr id="135" name="Google Shape;135;p7"/>
          <p:cNvSpPr txBox="1"/>
          <p:nvPr/>
        </p:nvSpPr>
        <p:spPr>
          <a:xfrm>
            <a:off x="620414" y="2573038"/>
            <a:ext cx="6172200" cy="24627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Corbel"/>
              <a:buNone/>
            </a:pPr>
            <a:r>
              <a:rPr b="1" lang="es-ES" sz="2200" u="sng" cap="none" strike="noStrike">
                <a:latin typeface="Corbel"/>
                <a:ea typeface="Corbel"/>
                <a:cs typeface="Corbel"/>
                <a:sym typeface="Corbel"/>
              </a:rPr>
              <a:t>SIGNS OF POOR TIME MANAGEMENT</a:t>
            </a:r>
            <a:endParaRPr sz="2200" u="sng" cap="none" strike="noStrike">
              <a:latin typeface="Corbel"/>
              <a:ea typeface="Corbel"/>
              <a:cs typeface="Corbel"/>
              <a:sym typeface="Corbel"/>
            </a:endParaRPr>
          </a:p>
          <a:p>
            <a:pPr indent="0" lvl="0" marL="0" marR="0" rtl="0" algn="l">
              <a:lnSpc>
                <a:spcPct val="100000"/>
              </a:lnSpc>
              <a:spcBef>
                <a:spcPts val="0"/>
              </a:spcBef>
              <a:spcAft>
                <a:spcPts val="0"/>
              </a:spcAft>
              <a:buClr>
                <a:schemeClr val="dk1"/>
              </a:buClr>
              <a:buSzPts val="1800"/>
              <a:buFont typeface="Corbel"/>
              <a:buNone/>
            </a:pPr>
            <a:r>
              <a:t/>
            </a:r>
            <a:endParaRPr b="1" i="0" sz="2200" u="none" cap="none" strike="noStrike">
              <a:latin typeface="Corbel"/>
              <a:ea typeface="Corbel"/>
              <a:cs typeface="Corbel"/>
              <a:sym typeface="Corbel"/>
            </a:endParaRPr>
          </a:p>
          <a:p>
            <a:pPr indent="0" lvl="0" marL="0" marR="0" rtl="0" algn="l">
              <a:lnSpc>
                <a:spcPct val="100000"/>
              </a:lnSpc>
              <a:spcBef>
                <a:spcPts val="0"/>
              </a:spcBef>
              <a:spcAft>
                <a:spcPts val="0"/>
              </a:spcAft>
              <a:buClr>
                <a:srgbClr val="000000"/>
              </a:buClr>
              <a:buSzPts val="1800"/>
              <a:buFont typeface="Arial"/>
              <a:buNone/>
            </a:pPr>
            <a:r>
              <a:rPr i="0" lang="es-ES" sz="2200" u="none" cap="none" strike="noStrike">
                <a:latin typeface="Corbel"/>
                <a:ea typeface="Corbel"/>
                <a:cs typeface="Corbel"/>
                <a:sym typeface="Corbel"/>
              </a:rPr>
              <a:t>• Rushing through tasks</a:t>
            </a:r>
            <a:br>
              <a:rPr i="0" lang="es-ES" sz="2200" u="none" cap="none" strike="noStrike">
                <a:latin typeface="Corbel"/>
                <a:ea typeface="Corbel"/>
                <a:cs typeface="Corbel"/>
                <a:sym typeface="Corbel"/>
              </a:rPr>
            </a:br>
            <a:r>
              <a:rPr i="0" lang="es-ES" sz="2200" u="none" cap="none" strike="noStrike">
                <a:latin typeface="Corbel"/>
                <a:ea typeface="Corbel"/>
                <a:cs typeface="Corbel"/>
                <a:sym typeface="Corbel"/>
              </a:rPr>
              <a:t>• Missing deadlines</a:t>
            </a:r>
            <a:br>
              <a:rPr i="0" lang="es-ES" sz="2200" u="none" cap="none" strike="noStrike">
                <a:latin typeface="Corbel"/>
                <a:ea typeface="Corbel"/>
                <a:cs typeface="Corbel"/>
                <a:sym typeface="Corbel"/>
              </a:rPr>
            </a:br>
            <a:r>
              <a:rPr i="0" lang="es-ES" sz="2200" u="none" cap="none" strike="noStrike">
                <a:latin typeface="Corbel"/>
                <a:ea typeface="Corbel"/>
                <a:cs typeface="Corbel"/>
                <a:sym typeface="Corbel"/>
              </a:rPr>
              <a:t>• Constantly feeling “behind”</a:t>
            </a:r>
            <a:br>
              <a:rPr i="0" lang="es-ES" sz="2200" u="none" cap="none" strike="noStrike">
                <a:latin typeface="Corbel"/>
                <a:ea typeface="Corbel"/>
                <a:cs typeface="Corbel"/>
                <a:sym typeface="Corbel"/>
              </a:rPr>
            </a:br>
            <a:r>
              <a:rPr i="0" lang="es-ES" sz="2200" u="none" cap="none" strike="noStrike">
                <a:latin typeface="Corbel"/>
                <a:ea typeface="Corbel"/>
                <a:cs typeface="Corbel"/>
                <a:sym typeface="Corbel"/>
              </a:rPr>
              <a:t>• Difficulty prioritizing</a:t>
            </a:r>
            <a:br>
              <a:rPr i="0" lang="es-ES" sz="2200" u="none" cap="none" strike="noStrike">
                <a:latin typeface="Corbel"/>
                <a:ea typeface="Corbel"/>
                <a:cs typeface="Corbel"/>
                <a:sym typeface="Corbel"/>
              </a:rPr>
            </a:br>
            <a:r>
              <a:rPr i="0" lang="es-ES" sz="2200" u="none" cap="none" strike="noStrike">
                <a:latin typeface="Corbel"/>
                <a:ea typeface="Corbel"/>
                <a:cs typeface="Corbel"/>
                <a:sym typeface="Corbel"/>
              </a:rPr>
              <a:t>• Avoiding important but uncomfortable tasks</a:t>
            </a:r>
            <a:endParaRPr i="0" sz="2200" u="none" cap="none" strike="noStrike">
              <a:latin typeface="Corbel"/>
              <a:ea typeface="Corbel"/>
              <a:cs typeface="Corbel"/>
              <a:sym typeface="Corbel"/>
            </a:endParaRPr>
          </a:p>
        </p:txBody>
      </p:sp>
      <p:pic>
        <p:nvPicPr>
          <p:cNvPr id="136" name="Google Shape;136;p7"/>
          <p:cNvPicPr preferRelativeResize="0"/>
          <p:nvPr/>
        </p:nvPicPr>
        <p:blipFill rotWithShape="1">
          <a:blip r:embed="rId4">
            <a:alphaModFix/>
          </a:blip>
          <a:srcRect b="0" l="0" r="0" t="0"/>
          <a:stretch/>
        </p:blipFill>
        <p:spPr>
          <a:xfrm>
            <a:off x="6653315" y="1555007"/>
            <a:ext cx="4498785" cy="4498785"/>
          </a:xfrm>
          <a:prstGeom prst="rect">
            <a:avLst/>
          </a:prstGeom>
          <a:noFill/>
          <a:ln>
            <a:noFill/>
          </a:ln>
        </p:spPr>
      </p:pic>
    </p:spTree>
  </p:cSld>
  <p:clrMapOvr>
    <a:masterClrMapping/>
  </p:clrMapOvr>
  <p:transition spd="med">
    <p:fade/>
  </p:transition>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0" name="Shape 140"/>
        <p:cNvGrpSpPr/>
        <p:nvPr/>
      </p:nvGrpSpPr>
      <p:grpSpPr>
        <a:xfrm>
          <a:off x="0" y="0"/>
          <a:ext cx="0" cy="0"/>
          <a:chOff x="0" y="0"/>
          <a:chExt cx="0" cy="0"/>
        </a:xfrm>
      </p:grpSpPr>
      <p:sp>
        <p:nvSpPr>
          <p:cNvPr id="141" name="Google Shape;141;p8"/>
          <p:cNvSpPr txBox="1"/>
          <p:nvPr/>
        </p:nvSpPr>
        <p:spPr>
          <a:xfrm>
            <a:off x="4519613" y="12"/>
            <a:ext cx="7672500" cy="1674900"/>
          </a:xfrm>
          <a:prstGeom prst="rect">
            <a:avLst/>
          </a:prstGeom>
          <a:noFill/>
          <a:ln>
            <a:noFill/>
          </a:ln>
        </p:spPr>
        <p:txBody>
          <a:bodyPr anchorCtr="0" anchor="t" bIns="45700" lIns="91425" spcFirstLastPara="1" rIns="91425" wrap="square" tIns="45700">
            <a:normAutofit/>
          </a:bodyPr>
          <a:lstStyle/>
          <a:p>
            <a:pPr indent="0" lvl="0" marL="0" marR="0" rtl="0" algn="r">
              <a:lnSpc>
                <a:spcPct val="100000"/>
              </a:lnSpc>
              <a:spcBef>
                <a:spcPts val="0"/>
              </a:spcBef>
              <a:spcAft>
                <a:spcPts val="0"/>
              </a:spcAft>
              <a:buClr>
                <a:srgbClr val="FFFFFF"/>
              </a:buClr>
              <a:buSzPts val="4267"/>
              <a:buFont typeface="Corbel"/>
              <a:buNone/>
            </a:pPr>
            <a:r>
              <a:rPr b="0" i="0" lang="es-ES" sz="3300" u="none" cap="none" strike="noStrike">
                <a:solidFill>
                  <a:srgbClr val="FFFFFF"/>
                </a:solidFill>
                <a:latin typeface="Corbel"/>
                <a:ea typeface="Corbel"/>
                <a:cs typeface="Corbel"/>
                <a:sym typeface="Corbel"/>
              </a:rPr>
              <a:t>SKILL – TIME MANAGEMENT</a:t>
            </a:r>
            <a:br>
              <a:rPr b="0" i="0" lang="es-ES" sz="3300" u="none" cap="none" strike="noStrike">
                <a:solidFill>
                  <a:srgbClr val="FFFFFF"/>
                </a:solidFill>
                <a:latin typeface="Corbel"/>
                <a:ea typeface="Corbel"/>
                <a:cs typeface="Corbel"/>
                <a:sym typeface="Corbel"/>
              </a:rPr>
            </a:br>
            <a:endParaRPr b="0" i="0" sz="3300" u="none" cap="none" strike="noStrike">
              <a:solidFill>
                <a:srgbClr val="FFFFFF"/>
              </a:solidFill>
              <a:latin typeface="Corbel"/>
              <a:ea typeface="Corbel"/>
              <a:cs typeface="Corbel"/>
              <a:sym typeface="Corbel"/>
            </a:endParaRPr>
          </a:p>
        </p:txBody>
      </p:sp>
      <p:pic>
        <p:nvPicPr>
          <p:cNvPr descr="Logotipo&#10;&#10;El contenido generado por IA puede ser incorrecto." id="142" name="Google Shape;142;p8"/>
          <p:cNvPicPr preferRelativeResize="0"/>
          <p:nvPr/>
        </p:nvPicPr>
        <p:blipFill rotWithShape="1">
          <a:blip r:embed="rId3">
            <a:alphaModFix/>
          </a:blip>
          <a:srcRect b="0" l="0" r="0" t="0"/>
          <a:stretch/>
        </p:blipFill>
        <p:spPr>
          <a:xfrm>
            <a:off x="-139139" y="-171383"/>
            <a:ext cx="1674813" cy="1674813"/>
          </a:xfrm>
          <a:prstGeom prst="rect">
            <a:avLst/>
          </a:prstGeom>
          <a:noFill/>
          <a:ln>
            <a:noFill/>
          </a:ln>
        </p:spPr>
      </p:pic>
      <p:sp>
        <p:nvSpPr>
          <p:cNvPr id="143" name="Google Shape;143;p8"/>
          <p:cNvSpPr txBox="1"/>
          <p:nvPr/>
        </p:nvSpPr>
        <p:spPr>
          <a:xfrm>
            <a:off x="506450" y="2732150"/>
            <a:ext cx="6382800" cy="24627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Corbel"/>
              <a:buNone/>
            </a:pPr>
            <a:r>
              <a:rPr b="1" i="0" lang="es-ES" sz="2200" u="sng" cap="none" strike="noStrike">
                <a:latin typeface="Corbel"/>
                <a:ea typeface="Corbel"/>
                <a:cs typeface="Corbel"/>
                <a:sym typeface="Corbel"/>
              </a:rPr>
              <a:t>A tool to organize tasks by urgency and importance:</a:t>
            </a:r>
            <a:endParaRPr b="1" i="0" sz="2200" u="sng" cap="none" strike="noStrike">
              <a:latin typeface="Corbel"/>
              <a:ea typeface="Corbel"/>
              <a:cs typeface="Corbel"/>
              <a:sym typeface="Corbel"/>
            </a:endParaRPr>
          </a:p>
          <a:p>
            <a:pPr indent="0" lvl="0" marL="0" marR="0" rtl="0" algn="l">
              <a:lnSpc>
                <a:spcPct val="100000"/>
              </a:lnSpc>
              <a:spcBef>
                <a:spcPts val="0"/>
              </a:spcBef>
              <a:spcAft>
                <a:spcPts val="0"/>
              </a:spcAft>
              <a:buClr>
                <a:schemeClr val="dk1"/>
              </a:buClr>
              <a:buSzPts val="1800"/>
              <a:buFont typeface="Corbel"/>
              <a:buNone/>
            </a:pPr>
            <a:r>
              <a:t/>
            </a:r>
            <a:endParaRPr i="0" sz="2200" u="none" cap="none" strike="noStrike">
              <a:latin typeface="Corbel"/>
              <a:ea typeface="Corbel"/>
              <a:cs typeface="Corbel"/>
              <a:sym typeface="Corbel"/>
            </a:endParaRPr>
          </a:p>
          <a:p>
            <a:pPr indent="-139700" lvl="0" marL="0" marR="0" rtl="0" algn="l">
              <a:lnSpc>
                <a:spcPct val="100000"/>
              </a:lnSpc>
              <a:spcBef>
                <a:spcPts val="0"/>
              </a:spcBef>
              <a:spcAft>
                <a:spcPts val="0"/>
              </a:spcAft>
              <a:buSzPts val="2200"/>
              <a:buFont typeface="Corbel"/>
              <a:buAutoNum type="arabicPeriod"/>
            </a:pPr>
            <a:r>
              <a:rPr b="1" i="0" lang="es-ES" sz="2200" u="none" cap="none" strike="noStrike">
                <a:latin typeface="Corbel"/>
                <a:ea typeface="Corbel"/>
                <a:cs typeface="Corbel"/>
                <a:sym typeface="Corbel"/>
              </a:rPr>
              <a:t>Important + Urgent</a:t>
            </a:r>
            <a:r>
              <a:rPr i="0" lang="es-ES" sz="2200" u="none" cap="none" strike="noStrike">
                <a:latin typeface="Corbel"/>
                <a:ea typeface="Corbel"/>
                <a:cs typeface="Corbel"/>
                <a:sym typeface="Corbel"/>
              </a:rPr>
              <a:t> → Do now</a:t>
            </a:r>
            <a:endParaRPr i="0" sz="2200" u="none" cap="none" strike="noStrike">
              <a:latin typeface="Corbel"/>
              <a:ea typeface="Corbel"/>
              <a:cs typeface="Corbel"/>
              <a:sym typeface="Corbel"/>
            </a:endParaRPr>
          </a:p>
          <a:p>
            <a:pPr indent="-139700" lvl="0" marL="0" marR="0" rtl="0" algn="l">
              <a:lnSpc>
                <a:spcPct val="100000"/>
              </a:lnSpc>
              <a:spcBef>
                <a:spcPts val="0"/>
              </a:spcBef>
              <a:spcAft>
                <a:spcPts val="0"/>
              </a:spcAft>
              <a:buSzPts val="2200"/>
              <a:buFont typeface="Corbel"/>
              <a:buAutoNum type="arabicPeriod"/>
            </a:pPr>
            <a:r>
              <a:rPr b="1" i="0" lang="es-ES" sz="2200" u="none" cap="none" strike="noStrike">
                <a:latin typeface="Corbel"/>
                <a:ea typeface="Corbel"/>
                <a:cs typeface="Corbel"/>
                <a:sym typeface="Corbel"/>
              </a:rPr>
              <a:t>Important + Not Urgent</a:t>
            </a:r>
            <a:r>
              <a:rPr i="0" lang="es-ES" sz="2200" u="none" cap="none" strike="noStrike">
                <a:latin typeface="Corbel"/>
                <a:ea typeface="Corbel"/>
                <a:cs typeface="Corbel"/>
                <a:sym typeface="Corbel"/>
              </a:rPr>
              <a:t> → Schedule</a:t>
            </a:r>
            <a:endParaRPr i="0" sz="2200" u="none" cap="none" strike="noStrike">
              <a:latin typeface="Corbel"/>
              <a:ea typeface="Corbel"/>
              <a:cs typeface="Corbel"/>
              <a:sym typeface="Corbel"/>
            </a:endParaRPr>
          </a:p>
          <a:p>
            <a:pPr indent="-139700" lvl="0" marL="0" marR="0" rtl="0" algn="l">
              <a:lnSpc>
                <a:spcPct val="100000"/>
              </a:lnSpc>
              <a:spcBef>
                <a:spcPts val="0"/>
              </a:spcBef>
              <a:spcAft>
                <a:spcPts val="0"/>
              </a:spcAft>
              <a:buSzPts val="2200"/>
              <a:buFont typeface="Corbel"/>
              <a:buAutoNum type="arabicPeriod"/>
            </a:pPr>
            <a:r>
              <a:rPr b="1" i="0" lang="es-ES" sz="2200" u="none" cap="none" strike="noStrike">
                <a:latin typeface="Corbel"/>
                <a:ea typeface="Corbel"/>
                <a:cs typeface="Corbel"/>
                <a:sym typeface="Corbel"/>
              </a:rPr>
              <a:t>Not Important + Urgent</a:t>
            </a:r>
            <a:r>
              <a:rPr i="0" lang="es-ES" sz="2200" u="none" cap="none" strike="noStrike">
                <a:latin typeface="Corbel"/>
                <a:ea typeface="Corbel"/>
                <a:cs typeface="Corbel"/>
                <a:sym typeface="Corbel"/>
              </a:rPr>
              <a:t> → Delegate</a:t>
            </a:r>
            <a:endParaRPr i="0" sz="2200" u="none" cap="none" strike="noStrike">
              <a:latin typeface="Corbel"/>
              <a:ea typeface="Corbel"/>
              <a:cs typeface="Corbel"/>
              <a:sym typeface="Corbel"/>
            </a:endParaRPr>
          </a:p>
          <a:p>
            <a:pPr indent="-139700" lvl="0" marL="0" marR="0" rtl="0" algn="l">
              <a:lnSpc>
                <a:spcPct val="100000"/>
              </a:lnSpc>
              <a:spcBef>
                <a:spcPts val="0"/>
              </a:spcBef>
              <a:spcAft>
                <a:spcPts val="0"/>
              </a:spcAft>
              <a:buSzPts val="2200"/>
              <a:buFont typeface="Corbel"/>
              <a:buAutoNum type="arabicPeriod"/>
            </a:pPr>
            <a:r>
              <a:rPr b="1" i="0" lang="es-ES" sz="2200" u="none" cap="none" strike="noStrike">
                <a:latin typeface="Corbel"/>
                <a:ea typeface="Corbel"/>
                <a:cs typeface="Corbel"/>
                <a:sym typeface="Corbel"/>
              </a:rPr>
              <a:t>Not Important + Not Urgent</a:t>
            </a:r>
            <a:r>
              <a:rPr i="0" lang="es-ES" sz="2200" u="none" cap="none" strike="noStrike">
                <a:latin typeface="Corbel"/>
                <a:ea typeface="Corbel"/>
                <a:cs typeface="Corbel"/>
                <a:sym typeface="Corbel"/>
              </a:rPr>
              <a:t> → Eliminate</a:t>
            </a:r>
            <a:endParaRPr i="0" sz="2200" u="none" cap="none" strike="noStrike">
              <a:latin typeface="Corbel"/>
              <a:ea typeface="Corbel"/>
              <a:cs typeface="Corbel"/>
              <a:sym typeface="Corbel"/>
            </a:endParaRPr>
          </a:p>
        </p:txBody>
      </p:sp>
      <p:pic>
        <p:nvPicPr>
          <p:cNvPr descr="Imagen generada" id="144" name="Google Shape;144;p8"/>
          <p:cNvPicPr preferRelativeResize="0"/>
          <p:nvPr/>
        </p:nvPicPr>
        <p:blipFill rotWithShape="1">
          <a:blip r:embed="rId4">
            <a:alphaModFix/>
          </a:blip>
          <a:srcRect b="0" l="0" r="0" t="0"/>
          <a:stretch/>
        </p:blipFill>
        <p:spPr>
          <a:xfrm>
            <a:off x="7046455" y="1503430"/>
            <a:ext cx="4447278" cy="4447278"/>
          </a:xfrm>
          <a:prstGeom prst="rect">
            <a:avLst/>
          </a:prstGeom>
          <a:noFill/>
          <a:ln>
            <a:noFill/>
          </a:ln>
        </p:spPr>
      </p:pic>
    </p:spTree>
  </p:cSld>
  <p:clrMapOvr>
    <a:masterClrMapping/>
  </p:clrMapOvr>
  <p:transition spd="med">
    <p:fade/>
  </p:transition>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8" name="Shape 148"/>
        <p:cNvGrpSpPr/>
        <p:nvPr/>
      </p:nvGrpSpPr>
      <p:grpSpPr>
        <a:xfrm>
          <a:off x="0" y="0"/>
          <a:ext cx="0" cy="0"/>
          <a:chOff x="0" y="0"/>
          <a:chExt cx="0" cy="0"/>
        </a:xfrm>
      </p:grpSpPr>
      <p:sp>
        <p:nvSpPr>
          <p:cNvPr id="149" name="Google Shape;149;p9"/>
          <p:cNvSpPr txBox="1"/>
          <p:nvPr/>
        </p:nvSpPr>
        <p:spPr>
          <a:xfrm>
            <a:off x="4519615" y="12"/>
            <a:ext cx="7672500" cy="1674900"/>
          </a:xfrm>
          <a:prstGeom prst="rect">
            <a:avLst/>
          </a:prstGeom>
          <a:noFill/>
          <a:ln>
            <a:noFill/>
          </a:ln>
        </p:spPr>
        <p:txBody>
          <a:bodyPr anchorCtr="0" anchor="t" bIns="45700" lIns="91425" spcFirstLastPara="1" rIns="91425" wrap="square" tIns="45700">
            <a:normAutofit/>
          </a:bodyPr>
          <a:lstStyle/>
          <a:p>
            <a:pPr indent="0" lvl="0" marL="0" marR="0" rtl="0" algn="r">
              <a:lnSpc>
                <a:spcPct val="100000"/>
              </a:lnSpc>
              <a:spcBef>
                <a:spcPts val="0"/>
              </a:spcBef>
              <a:spcAft>
                <a:spcPts val="0"/>
              </a:spcAft>
              <a:buClr>
                <a:srgbClr val="FFFFFF"/>
              </a:buClr>
              <a:buSzPts val="4267"/>
              <a:buFont typeface="Corbel"/>
              <a:buNone/>
            </a:pPr>
            <a:r>
              <a:rPr b="0" i="0" lang="es-ES" sz="3300" u="none" cap="none" strike="noStrike">
                <a:solidFill>
                  <a:srgbClr val="FFFFFF"/>
                </a:solidFill>
                <a:latin typeface="Corbel"/>
                <a:ea typeface="Corbel"/>
                <a:cs typeface="Corbel"/>
                <a:sym typeface="Corbel"/>
              </a:rPr>
              <a:t>SKILL – TIME MANAGEMENT</a:t>
            </a:r>
            <a:br>
              <a:rPr b="0" i="0" lang="es-ES" sz="3300" u="none" cap="none" strike="noStrike">
                <a:solidFill>
                  <a:srgbClr val="FFFFFF"/>
                </a:solidFill>
                <a:latin typeface="Corbel"/>
                <a:ea typeface="Corbel"/>
                <a:cs typeface="Corbel"/>
                <a:sym typeface="Corbel"/>
              </a:rPr>
            </a:br>
            <a:endParaRPr b="0" i="0" sz="3300" u="none" cap="none" strike="noStrike">
              <a:solidFill>
                <a:srgbClr val="FFFFFF"/>
              </a:solidFill>
              <a:latin typeface="Corbel"/>
              <a:ea typeface="Corbel"/>
              <a:cs typeface="Corbel"/>
              <a:sym typeface="Corbel"/>
            </a:endParaRPr>
          </a:p>
        </p:txBody>
      </p:sp>
      <p:pic>
        <p:nvPicPr>
          <p:cNvPr descr="Logotipo&#10;&#10;El contenido generado por IA puede ser incorrecto." id="150" name="Google Shape;150;p9"/>
          <p:cNvPicPr preferRelativeResize="0"/>
          <p:nvPr/>
        </p:nvPicPr>
        <p:blipFill rotWithShape="1">
          <a:blip r:embed="rId3">
            <a:alphaModFix/>
          </a:blip>
          <a:srcRect b="0" l="0" r="0" t="0"/>
          <a:stretch/>
        </p:blipFill>
        <p:spPr>
          <a:xfrm>
            <a:off x="-139139" y="-171383"/>
            <a:ext cx="1674813" cy="1674813"/>
          </a:xfrm>
          <a:prstGeom prst="rect">
            <a:avLst/>
          </a:prstGeom>
          <a:noFill/>
          <a:ln>
            <a:noFill/>
          </a:ln>
        </p:spPr>
      </p:pic>
      <p:sp>
        <p:nvSpPr>
          <p:cNvPr id="151" name="Google Shape;151;p9"/>
          <p:cNvSpPr txBox="1"/>
          <p:nvPr/>
        </p:nvSpPr>
        <p:spPr>
          <a:xfrm>
            <a:off x="675842" y="2503560"/>
            <a:ext cx="4881900" cy="31401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Corbel"/>
              <a:buNone/>
            </a:pPr>
            <a:r>
              <a:rPr b="1" i="0" lang="es-ES" sz="2200" u="sng" cap="none" strike="noStrike">
                <a:latin typeface="Corbel"/>
                <a:ea typeface="Corbel"/>
                <a:cs typeface="Corbel"/>
                <a:sym typeface="Corbel"/>
              </a:rPr>
              <a:t>THE POWER OF PRIORITIZATION</a:t>
            </a:r>
            <a:endParaRPr i="0" sz="2200" u="sng" cap="none" strike="noStrike">
              <a:latin typeface="Corbel"/>
              <a:ea typeface="Corbel"/>
              <a:cs typeface="Corbel"/>
              <a:sym typeface="Corbel"/>
            </a:endParaRPr>
          </a:p>
          <a:p>
            <a:pPr indent="0" lvl="0" marL="0" marR="0" rtl="0" algn="l">
              <a:lnSpc>
                <a:spcPct val="100000"/>
              </a:lnSpc>
              <a:spcBef>
                <a:spcPts val="0"/>
              </a:spcBef>
              <a:spcAft>
                <a:spcPts val="0"/>
              </a:spcAft>
              <a:buClr>
                <a:schemeClr val="dk1"/>
              </a:buClr>
              <a:buSzPts val="1800"/>
              <a:buFont typeface="Corbel"/>
              <a:buNone/>
            </a:pPr>
            <a:r>
              <a:t/>
            </a:r>
            <a:endParaRPr b="1" i="0" sz="2200" u="none" cap="none" strike="noStrike">
              <a:latin typeface="Corbel"/>
              <a:ea typeface="Corbel"/>
              <a:cs typeface="Corbel"/>
              <a:sym typeface="Corbel"/>
            </a:endParaRPr>
          </a:p>
          <a:p>
            <a:pPr indent="0" lvl="0" marL="0" marR="0" rtl="0" algn="l">
              <a:lnSpc>
                <a:spcPct val="100000"/>
              </a:lnSpc>
              <a:spcBef>
                <a:spcPts val="0"/>
              </a:spcBef>
              <a:spcAft>
                <a:spcPts val="0"/>
              </a:spcAft>
              <a:buClr>
                <a:srgbClr val="000000"/>
              </a:buClr>
              <a:buSzPts val="1800"/>
              <a:buFont typeface="Arial"/>
              <a:buNone/>
            </a:pPr>
            <a:r>
              <a:rPr i="0" lang="es-ES" sz="2200" u="none" cap="none" strike="noStrike">
                <a:latin typeface="Corbel"/>
                <a:ea typeface="Corbel"/>
                <a:cs typeface="Corbel"/>
                <a:sym typeface="Corbel"/>
              </a:rPr>
              <a:t>Not everything is equally important. Ask:</a:t>
            </a:r>
            <a:endParaRPr i="0" sz="2200" u="none" cap="none" strike="noStrike">
              <a:latin typeface="Corbel"/>
              <a:ea typeface="Corbel"/>
              <a:cs typeface="Corbel"/>
              <a:sym typeface="Corbel"/>
            </a:endParaRPr>
          </a:p>
          <a:p>
            <a:pPr indent="0" lvl="0" marL="0" marR="0" rtl="0" algn="l">
              <a:lnSpc>
                <a:spcPct val="100000"/>
              </a:lnSpc>
              <a:spcBef>
                <a:spcPts val="0"/>
              </a:spcBef>
              <a:spcAft>
                <a:spcPts val="0"/>
              </a:spcAft>
              <a:buClr>
                <a:srgbClr val="000000"/>
              </a:buClr>
              <a:buSzPts val="1800"/>
              <a:buFont typeface="Arial"/>
              <a:buNone/>
            </a:pPr>
            <a:br>
              <a:rPr i="0" lang="es-ES" sz="2200" u="none" cap="none" strike="noStrike">
                <a:latin typeface="Corbel"/>
                <a:ea typeface="Corbel"/>
                <a:cs typeface="Corbel"/>
                <a:sym typeface="Corbel"/>
              </a:rPr>
            </a:br>
            <a:r>
              <a:rPr i="0" lang="es-ES" sz="2200" u="none" cap="none" strike="noStrike">
                <a:latin typeface="Corbel"/>
                <a:ea typeface="Corbel"/>
                <a:cs typeface="Corbel"/>
                <a:sym typeface="Corbel"/>
              </a:rPr>
              <a:t>• What brings me closer to my long-term goals?</a:t>
            </a:r>
            <a:br>
              <a:rPr i="0" lang="es-ES" sz="2200" u="none" cap="none" strike="noStrike">
                <a:latin typeface="Corbel"/>
                <a:ea typeface="Corbel"/>
                <a:cs typeface="Corbel"/>
                <a:sym typeface="Corbel"/>
              </a:rPr>
            </a:br>
            <a:r>
              <a:rPr i="0" lang="es-ES" sz="2200" u="none" cap="none" strike="noStrike">
                <a:latin typeface="Corbel"/>
                <a:ea typeface="Corbel"/>
                <a:cs typeface="Corbel"/>
                <a:sym typeface="Corbel"/>
              </a:rPr>
              <a:t>• What must be done today vs. can wait?</a:t>
            </a:r>
            <a:br>
              <a:rPr i="0" lang="es-ES" sz="2200" u="none" cap="none" strike="noStrike">
                <a:latin typeface="Corbel"/>
                <a:ea typeface="Corbel"/>
                <a:cs typeface="Corbel"/>
                <a:sym typeface="Corbel"/>
              </a:rPr>
            </a:br>
            <a:r>
              <a:rPr i="0" lang="es-ES" sz="2200" u="none" cap="none" strike="noStrike">
                <a:latin typeface="Corbel"/>
                <a:ea typeface="Corbel"/>
                <a:cs typeface="Corbel"/>
                <a:sym typeface="Corbel"/>
              </a:rPr>
              <a:t>• What’s draining time without value?</a:t>
            </a:r>
            <a:endParaRPr i="0" sz="2200" u="none" cap="none" strike="noStrike">
              <a:latin typeface="Corbel"/>
              <a:ea typeface="Corbel"/>
              <a:cs typeface="Corbel"/>
              <a:sym typeface="Corbel"/>
            </a:endParaRPr>
          </a:p>
        </p:txBody>
      </p:sp>
      <p:pic>
        <p:nvPicPr>
          <p:cNvPr id="152" name="Google Shape;152;p9"/>
          <p:cNvPicPr preferRelativeResize="0"/>
          <p:nvPr/>
        </p:nvPicPr>
        <p:blipFill rotWithShape="1">
          <a:blip r:embed="rId4">
            <a:alphaModFix/>
          </a:blip>
          <a:srcRect b="0" l="0" r="0" t="0"/>
          <a:stretch/>
        </p:blipFill>
        <p:spPr>
          <a:xfrm>
            <a:off x="6565588" y="1013879"/>
            <a:ext cx="4703939" cy="4703939"/>
          </a:xfrm>
          <a:prstGeom prst="rect">
            <a:avLst/>
          </a:prstGeom>
          <a:noFill/>
          <a:ln>
            <a:noFill/>
          </a:ln>
        </p:spPr>
      </p:pic>
    </p:spTree>
  </p:cSld>
  <p:clrMapOvr>
    <a:masterClrMapping/>
  </p:clrMapOvr>
  <p:transition spd="med">
    <p:fade/>
  </p:transition>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Paradigm">
  <a:themeElements>
    <a:clrScheme name="Paradigm">
      <a:dk1>
        <a:srgbClr val="31394D"/>
      </a:dk1>
      <a:lt1>
        <a:srgbClr val="FFFFFF"/>
      </a:lt1>
      <a:dk2>
        <a:srgbClr val="666666"/>
      </a:dk2>
      <a:lt2>
        <a:srgbClr val="626B73"/>
      </a:lt2>
      <a:accent1>
        <a:srgbClr val="002F4A"/>
      </a:accent1>
      <a:accent2>
        <a:srgbClr val="D9C4B1"/>
      </a:accent2>
      <a:accent3>
        <a:srgbClr val="EDE3DA"/>
      </a:accent3>
      <a:accent4>
        <a:srgbClr val="B85741"/>
      </a:accent4>
      <a:accent5>
        <a:srgbClr val="009384"/>
      </a:accent5>
      <a:accent6>
        <a:srgbClr val="D0F6FF"/>
      </a:accent6>
      <a:hlink>
        <a:srgbClr val="009384"/>
      </a:hlink>
      <a:folHlink>
        <a:srgbClr val="009384"/>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2019-04-23T12:14:49Z</dcterms:created>
  <dc:creator>I and F</dc:creator>
</cp:coreProperties>
</file>